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9AF6B0-D760-43E6-A6B1-DFD059DE84D2}" v="69" dt="2025-01-10T14:27:41.343"/>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995" autoAdjust="0"/>
    <p:restoredTop sz="91980" autoAdjust="0"/>
  </p:normalViewPr>
  <p:slideViewPr>
    <p:cSldViewPr snapToGrid="0">
      <p:cViewPr>
        <p:scale>
          <a:sx n="75" d="100"/>
          <a:sy n="75" d="100"/>
        </p:scale>
        <p:origin x="-2808" y="-762"/>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379AF6B0-D760-43E6-A6B1-DFD059DE84D2}"/>
    <pc:docChg chg="undo custSel modSld">
      <pc:chgData name="VarZaT -" userId="6dbb09a28c5ffc65" providerId="LiveId" clId="{379AF6B0-D760-43E6-A6B1-DFD059DE84D2}" dt="2025-01-10T14:28:54.175" v="678" actId="14100"/>
      <pc:docMkLst>
        <pc:docMk/>
      </pc:docMkLst>
      <pc:sldChg chg="addSp modSp mod">
        <pc:chgData name="VarZaT -" userId="6dbb09a28c5ffc65" providerId="LiveId" clId="{379AF6B0-D760-43E6-A6B1-DFD059DE84D2}" dt="2025-01-10T13:52:37.440" v="76" actId="1582"/>
        <pc:sldMkLst>
          <pc:docMk/>
          <pc:sldMk cId="0" sldId="257"/>
        </pc:sldMkLst>
        <pc:spChg chg="mod">
          <ac:chgData name="VarZaT -" userId="6dbb09a28c5ffc65" providerId="LiveId" clId="{379AF6B0-D760-43E6-A6B1-DFD059DE84D2}" dt="2025-01-10T13:51:23.789" v="23" actId="1076"/>
          <ac:spMkLst>
            <pc:docMk/>
            <pc:sldMk cId="0" sldId="257"/>
            <ac:spMk id="12" creationId="{00000000-0000-0000-0000-000000000000}"/>
          </ac:spMkLst>
        </pc:spChg>
        <pc:spChg chg="mod">
          <ac:chgData name="VarZaT -" userId="6dbb09a28c5ffc65" providerId="LiveId" clId="{379AF6B0-D760-43E6-A6B1-DFD059DE84D2}" dt="2025-01-10T13:52:03.401" v="74" actId="20577"/>
          <ac:spMkLst>
            <pc:docMk/>
            <pc:sldMk cId="0" sldId="257"/>
            <ac:spMk id="67" creationId="{00000000-0000-0000-0000-000000000000}"/>
          </ac:spMkLst>
        </pc:spChg>
        <pc:spChg chg="mod">
          <ac:chgData name="VarZaT -" userId="6dbb09a28c5ffc65" providerId="LiveId" clId="{379AF6B0-D760-43E6-A6B1-DFD059DE84D2}" dt="2025-01-10T13:50:51.137" v="19" actId="1076"/>
          <ac:spMkLst>
            <pc:docMk/>
            <pc:sldMk cId="0" sldId="257"/>
            <ac:spMk id="69" creationId="{00000000-0000-0000-0000-000000000000}"/>
          </ac:spMkLst>
        </pc:spChg>
        <pc:graphicFrameChg chg="mod modGraphic">
          <ac:chgData name="VarZaT -" userId="6dbb09a28c5ffc65" providerId="LiveId" clId="{379AF6B0-D760-43E6-A6B1-DFD059DE84D2}" dt="2025-01-10T13:52:13.173" v="75"/>
          <ac:graphicFrameMkLst>
            <pc:docMk/>
            <pc:sldMk cId="0" sldId="257"/>
            <ac:graphicFrameMk id="62" creationId="{00000000-0000-0000-0000-000000000000}"/>
          </ac:graphicFrameMkLst>
        </pc:graphicFrameChg>
        <pc:picChg chg="add mod ord modCrop">
          <ac:chgData name="VarZaT -" userId="6dbb09a28c5ffc65" providerId="LiveId" clId="{379AF6B0-D760-43E6-A6B1-DFD059DE84D2}" dt="2025-01-10T13:50:10.227" v="12" actId="167"/>
          <ac:picMkLst>
            <pc:docMk/>
            <pc:sldMk cId="0" sldId="257"/>
            <ac:picMk id="3" creationId="{16C501BD-4A9F-EA05-D59F-DBDCF65D852D}"/>
          </ac:picMkLst>
        </pc:picChg>
        <pc:picChg chg="mod">
          <ac:chgData name="VarZaT -" userId="6dbb09a28c5ffc65" providerId="LiveId" clId="{379AF6B0-D760-43E6-A6B1-DFD059DE84D2}" dt="2025-01-10T13:51:18.842" v="22" actId="1076"/>
          <ac:picMkLst>
            <pc:docMk/>
            <pc:sldMk cId="0" sldId="257"/>
            <ac:picMk id="11" creationId="{00000000-0000-0000-0000-000000000000}"/>
          </ac:picMkLst>
        </pc:picChg>
        <pc:cxnChg chg="mod">
          <ac:chgData name="VarZaT -" userId="6dbb09a28c5ffc65" providerId="LiveId" clId="{379AF6B0-D760-43E6-A6B1-DFD059DE84D2}" dt="2025-01-10T13:52:37.440" v="76" actId="1582"/>
          <ac:cxnSpMkLst>
            <pc:docMk/>
            <pc:sldMk cId="0" sldId="257"/>
            <ac:cxnSpMk id="68" creationId="{00000000-0000-0000-0000-000000000000}"/>
          </ac:cxnSpMkLst>
        </pc:cxnChg>
      </pc:sldChg>
      <pc:sldChg chg="addSp delSp modSp mod">
        <pc:chgData name="VarZaT -" userId="6dbb09a28c5ffc65" providerId="LiveId" clId="{379AF6B0-D760-43E6-A6B1-DFD059DE84D2}" dt="2025-01-10T14:02:04.072" v="121" actId="1076"/>
        <pc:sldMkLst>
          <pc:docMk/>
          <pc:sldMk cId="0" sldId="258"/>
        </pc:sldMkLst>
        <pc:spChg chg="add mod">
          <ac:chgData name="VarZaT -" userId="6dbb09a28c5ffc65" providerId="LiveId" clId="{379AF6B0-D760-43E6-A6B1-DFD059DE84D2}" dt="2025-01-10T13:51:28.705" v="24"/>
          <ac:spMkLst>
            <pc:docMk/>
            <pc:sldMk cId="0" sldId="258"/>
            <ac:spMk id="2" creationId="{207DB50D-9A49-F87F-2EC6-9D1840860DDC}"/>
          </ac:spMkLst>
        </pc:spChg>
        <pc:spChg chg="add del">
          <ac:chgData name="VarZaT -" userId="6dbb09a28c5ffc65" providerId="LiveId" clId="{379AF6B0-D760-43E6-A6B1-DFD059DE84D2}" dt="2025-01-10T13:59:29.641" v="78" actId="22"/>
          <ac:spMkLst>
            <pc:docMk/>
            <pc:sldMk cId="0" sldId="258"/>
            <ac:spMk id="4" creationId="{A50B4034-1608-794C-1B0B-DF203F3C147F}"/>
          </ac:spMkLst>
        </pc:spChg>
        <pc:spChg chg="mod">
          <ac:chgData name="VarZaT -" userId="6dbb09a28c5ffc65" providerId="LiveId" clId="{379AF6B0-D760-43E6-A6B1-DFD059DE84D2}" dt="2025-01-10T14:02:04.072" v="121" actId="1076"/>
          <ac:spMkLst>
            <pc:docMk/>
            <pc:sldMk cId="0" sldId="258"/>
            <ac:spMk id="79" creationId="{00000000-0000-0000-0000-000000000000}"/>
          </ac:spMkLst>
        </pc:spChg>
        <pc:graphicFrameChg chg="mod">
          <ac:chgData name="VarZaT -" userId="6dbb09a28c5ffc65" providerId="LiveId" clId="{379AF6B0-D760-43E6-A6B1-DFD059DE84D2}" dt="2025-01-10T13:52:13.173" v="75"/>
          <ac:graphicFrameMkLst>
            <pc:docMk/>
            <pc:sldMk cId="0" sldId="258"/>
            <ac:graphicFrameMk id="75" creationId="{00000000-0000-0000-0000-000000000000}"/>
          </ac:graphicFrameMkLst>
        </pc:graphicFrameChg>
        <pc:picChg chg="add mod ord modCrop">
          <ac:chgData name="VarZaT -" userId="6dbb09a28c5ffc65" providerId="LiveId" clId="{379AF6B0-D760-43E6-A6B1-DFD059DE84D2}" dt="2025-01-10T14:00:11.880" v="88" actId="167"/>
          <ac:picMkLst>
            <pc:docMk/>
            <pc:sldMk cId="0" sldId="258"/>
            <ac:picMk id="6" creationId="{9F455A55-7512-1D79-8286-F39C1D570FEE}"/>
          </ac:picMkLst>
        </pc:picChg>
      </pc:sldChg>
      <pc:sldChg chg="modSp">
        <pc:chgData name="VarZaT -" userId="6dbb09a28c5ffc65" providerId="LiveId" clId="{379AF6B0-D760-43E6-A6B1-DFD059DE84D2}" dt="2025-01-10T13:52:13.173" v="75"/>
        <pc:sldMkLst>
          <pc:docMk/>
          <pc:sldMk cId="0" sldId="259"/>
        </pc:sldMkLst>
        <pc:spChg chg="mod">
          <ac:chgData name="VarZaT -" userId="6dbb09a28c5ffc65" providerId="LiveId" clId="{379AF6B0-D760-43E6-A6B1-DFD059DE84D2}" dt="2025-01-10T13:52:13.173" v="75"/>
          <ac:spMkLst>
            <pc:docMk/>
            <pc:sldMk cId="0" sldId="259"/>
            <ac:spMk id="92" creationId="{00000000-0000-0000-0000-000000000000}"/>
          </ac:spMkLst>
        </pc:spChg>
        <pc:graphicFrameChg chg="mod">
          <ac:chgData name="VarZaT -" userId="6dbb09a28c5ffc65" providerId="LiveId" clId="{379AF6B0-D760-43E6-A6B1-DFD059DE84D2}" dt="2025-01-10T13:52:13.173" v="75"/>
          <ac:graphicFrameMkLst>
            <pc:docMk/>
            <pc:sldMk cId="0" sldId="259"/>
            <ac:graphicFrameMk id="87" creationId="{00000000-0000-0000-0000-000000000000}"/>
          </ac:graphicFrameMkLst>
        </pc:graphicFrameChg>
      </pc:sldChg>
      <pc:sldChg chg="modSp">
        <pc:chgData name="VarZaT -" userId="6dbb09a28c5ffc65" providerId="LiveId" clId="{379AF6B0-D760-43E6-A6B1-DFD059DE84D2}" dt="2025-01-10T13:52:13.173" v="75"/>
        <pc:sldMkLst>
          <pc:docMk/>
          <pc:sldMk cId="0" sldId="260"/>
        </pc:sldMkLst>
        <pc:graphicFrameChg chg="mod">
          <ac:chgData name="VarZaT -" userId="6dbb09a28c5ffc65" providerId="LiveId" clId="{379AF6B0-D760-43E6-A6B1-DFD059DE84D2}" dt="2025-01-10T13:52:13.173" v="75"/>
          <ac:graphicFrameMkLst>
            <pc:docMk/>
            <pc:sldMk cId="0" sldId="260"/>
            <ac:graphicFrameMk id="102" creationId="{00000000-0000-0000-0000-000000000000}"/>
          </ac:graphicFrameMkLst>
        </pc:graphicFrameChg>
      </pc:sldChg>
      <pc:sldChg chg="modSp">
        <pc:chgData name="VarZaT -" userId="6dbb09a28c5ffc65" providerId="LiveId" clId="{379AF6B0-D760-43E6-A6B1-DFD059DE84D2}" dt="2025-01-10T13:52:13.173" v="75"/>
        <pc:sldMkLst>
          <pc:docMk/>
          <pc:sldMk cId="0" sldId="261"/>
        </pc:sldMkLst>
        <pc:graphicFrameChg chg="mod">
          <ac:chgData name="VarZaT -" userId="6dbb09a28c5ffc65" providerId="LiveId" clId="{379AF6B0-D760-43E6-A6B1-DFD059DE84D2}" dt="2025-01-10T13:52:13.173" v="75"/>
          <ac:graphicFrameMkLst>
            <pc:docMk/>
            <pc:sldMk cId="0" sldId="261"/>
            <ac:graphicFrameMk id="120" creationId="{00000000-0000-0000-0000-000000000000}"/>
          </ac:graphicFrameMkLst>
        </pc:graphicFrameChg>
      </pc:sldChg>
      <pc:sldChg chg="modSp">
        <pc:chgData name="VarZaT -" userId="6dbb09a28c5ffc65" providerId="LiveId" clId="{379AF6B0-D760-43E6-A6B1-DFD059DE84D2}" dt="2025-01-10T13:52:13.173" v="75"/>
        <pc:sldMkLst>
          <pc:docMk/>
          <pc:sldMk cId="0" sldId="262"/>
        </pc:sldMkLst>
        <pc:graphicFrameChg chg="mod">
          <ac:chgData name="VarZaT -" userId="6dbb09a28c5ffc65" providerId="LiveId" clId="{379AF6B0-D760-43E6-A6B1-DFD059DE84D2}" dt="2025-01-10T13:52:13.173" v="75"/>
          <ac:graphicFrameMkLst>
            <pc:docMk/>
            <pc:sldMk cId="0" sldId="262"/>
            <ac:graphicFrameMk id="140" creationId="{00000000-0000-0000-0000-000000000000}"/>
          </ac:graphicFrameMkLst>
        </pc:graphicFrameChg>
      </pc:sldChg>
      <pc:sldChg chg="addSp delSp modSp mod">
        <pc:chgData name="VarZaT -" userId="6dbb09a28c5ffc65" providerId="LiveId" clId="{379AF6B0-D760-43E6-A6B1-DFD059DE84D2}" dt="2025-01-10T14:27:33.674" v="659" actId="14100"/>
        <pc:sldMkLst>
          <pc:docMk/>
          <pc:sldMk cId="0" sldId="263"/>
        </pc:sldMkLst>
        <pc:spChg chg="add mod">
          <ac:chgData name="VarZaT -" userId="6dbb09a28c5ffc65" providerId="LiveId" clId="{379AF6B0-D760-43E6-A6B1-DFD059DE84D2}" dt="2025-01-10T13:51:29.725" v="25"/>
          <ac:spMkLst>
            <pc:docMk/>
            <pc:sldMk cId="0" sldId="263"/>
            <ac:spMk id="2" creationId="{146F9852-5B38-C21D-08FC-829484849541}"/>
          </ac:spMkLst>
        </pc:spChg>
        <pc:spChg chg="add del">
          <ac:chgData name="VarZaT -" userId="6dbb09a28c5ffc65" providerId="LiveId" clId="{379AF6B0-D760-43E6-A6B1-DFD059DE84D2}" dt="2025-01-10T14:07:15.411" v="177" actId="22"/>
          <ac:spMkLst>
            <pc:docMk/>
            <pc:sldMk cId="0" sldId="263"/>
            <ac:spMk id="4" creationId="{D5DF07D1-E1BA-1328-35CF-A7F228AF1161}"/>
          </ac:spMkLst>
        </pc:spChg>
        <pc:spChg chg="add mod">
          <ac:chgData name="VarZaT -" userId="6dbb09a28c5ffc65" providerId="LiveId" clId="{379AF6B0-D760-43E6-A6B1-DFD059DE84D2}" dt="2025-01-10T14:07:53.404" v="187" actId="1076"/>
          <ac:spMkLst>
            <pc:docMk/>
            <pc:sldMk cId="0" sldId="263"/>
            <ac:spMk id="7" creationId="{A9021ED1-0F9E-6AB6-36E9-AAEA607370D0}"/>
          </ac:spMkLst>
        </pc:spChg>
        <pc:spChg chg="del">
          <ac:chgData name="VarZaT -" userId="6dbb09a28c5ffc65" providerId="LiveId" clId="{379AF6B0-D760-43E6-A6B1-DFD059DE84D2}" dt="2025-01-10T14:02:38.063" v="127" actId="478"/>
          <ac:spMkLst>
            <pc:docMk/>
            <pc:sldMk cId="0" sldId="263"/>
            <ac:spMk id="155" creationId="{00000000-0000-0000-0000-000000000000}"/>
          </ac:spMkLst>
        </pc:spChg>
        <pc:spChg chg="mod">
          <ac:chgData name="VarZaT -" userId="6dbb09a28c5ffc65" providerId="LiveId" clId="{379AF6B0-D760-43E6-A6B1-DFD059DE84D2}" dt="2025-01-10T14:08:02.538" v="190" actId="1076"/>
          <ac:spMkLst>
            <pc:docMk/>
            <pc:sldMk cId="0" sldId="263"/>
            <ac:spMk id="161" creationId="{00000000-0000-0000-0000-000000000000}"/>
          </ac:spMkLst>
        </pc:spChg>
        <pc:spChg chg="del">
          <ac:chgData name="VarZaT -" userId="6dbb09a28c5ffc65" providerId="LiveId" clId="{379AF6B0-D760-43E6-A6B1-DFD059DE84D2}" dt="2025-01-10T14:02:25.456" v="124" actId="478"/>
          <ac:spMkLst>
            <pc:docMk/>
            <pc:sldMk cId="0" sldId="263"/>
            <ac:spMk id="169" creationId="{00000000-0000-0000-0000-000000000000}"/>
          </ac:spMkLst>
        </pc:spChg>
        <pc:spChg chg="del">
          <ac:chgData name="VarZaT -" userId="6dbb09a28c5ffc65" providerId="LiveId" clId="{379AF6B0-D760-43E6-A6B1-DFD059DE84D2}" dt="2025-01-10T14:02:26.110" v="125" actId="478"/>
          <ac:spMkLst>
            <pc:docMk/>
            <pc:sldMk cId="0" sldId="263"/>
            <ac:spMk id="170" creationId="{00000000-0000-0000-0000-000000000000}"/>
          </ac:spMkLst>
        </pc:spChg>
        <pc:spChg chg="mod">
          <ac:chgData name="VarZaT -" userId="6dbb09a28c5ffc65" providerId="LiveId" clId="{379AF6B0-D760-43E6-A6B1-DFD059DE84D2}" dt="2025-01-10T14:04:17.305" v="175" actId="20577"/>
          <ac:spMkLst>
            <pc:docMk/>
            <pc:sldMk cId="0" sldId="263"/>
            <ac:spMk id="171" creationId="{00000000-0000-0000-0000-000000000000}"/>
          </ac:spMkLst>
        </pc:spChg>
        <pc:grpChg chg="mod">
          <ac:chgData name="VarZaT -" userId="6dbb09a28c5ffc65" providerId="LiveId" clId="{379AF6B0-D760-43E6-A6B1-DFD059DE84D2}" dt="2025-01-10T14:17:02.592" v="365" actId="688"/>
          <ac:grpSpMkLst>
            <pc:docMk/>
            <pc:sldMk cId="0" sldId="263"/>
            <ac:grpSpMk id="28" creationId="{9689C963-FBFE-F6A6-8CB8-ED90E7F3E0DA}"/>
          </ac:grpSpMkLst>
        </pc:grpChg>
        <pc:grpChg chg="mod">
          <ac:chgData name="VarZaT -" userId="6dbb09a28c5ffc65" providerId="LiveId" clId="{379AF6B0-D760-43E6-A6B1-DFD059DE84D2}" dt="2025-01-10T14:07:56.512" v="188" actId="1076"/>
          <ac:grpSpMkLst>
            <pc:docMk/>
            <pc:sldMk cId="0" sldId="263"/>
            <ac:grpSpMk id="160" creationId="{00000000-0000-0000-0000-000000000000}"/>
          </ac:grpSpMkLst>
        </pc:grpChg>
        <pc:grpChg chg="del">
          <ac:chgData name="VarZaT -" userId="6dbb09a28c5ffc65" providerId="LiveId" clId="{379AF6B0-D760-43E6-A6B1-DFD059DE84D2}" dt="2025-01-10T14:02:23.185" v="122" actId="478"/>
          <ac:grpSpMkLst>
            <pc:docMk/>
            <pc:sldMk cId="0" sldId="263"/>
            <ac:grpSpMk id="163" creationId="{00000000-0000-0000-0000-000000000000}"/>
          </ac:grpSpMkLst>
        </pc:grpChg>
        <pc:grpChg chg="del">
          <ac:chgData name="VarZaT -" userId="6dbb09a28c5ffc65" providerId="LiveId" clId="{379AF6B0-D760-43E6-A6B1-DFD059DE84D2}" dt="2025-01-10T14:02:24.310" v="123" actId="478"/>
          <ac:grpSpMkLst>
            <pc:docMk/>
            <pc:sldMk cId="0" sldId="263"/>
            <ac:grpSpMk id="166" creationId="{00000000-0000-0000-0000-000000000000}"/>
          </ac:grpSpMkLst>
        </pc:grpChg>
        <pc:graphicFrameChg chg="mod modGraphic">
          <ac:chgData name="VarZaT -" userId="6dbb09a28c5ffc65" providerId="LiveId" clId="{379AF6B0-D760-43E6-A6B1-DFD059DE84D2}" dt="2025-01-10T14:27:33.674" v="659" actId="14100"/>
          <ac:graphicFrameMkLst>
            <pc:docMk/>
            <pc:sldMk cId="0" sldId="263"/>
            <ac:graphicFrameMk id="156" creationId="{00000000-0000-0000-0000-000000000000}"/>
          </ac:graphicFrameMkLst>
        </pc:graphicFrameChg>
        <pc:picChg chg="add mod ord modCrop">
          <ac:chgData name="VarZaT -" userId="6dbb09a28c5ffc65" providerId="LiveId" clId="{379AF6B0-D760-43E6-A6B1-DFD059DE84D2}" dt="2025-01-10T14:07:28.957" v="182" actId="167"/>
          <ac:picMkLst>
            <pc:docMk/>
            <pc:sldMk cId="0" sldId="263"/>
            <ac:picMk id="6" creationId="{0060EE04-5F43-9F30-583F-BEB7290505DB}"/>
          </ac:picMkLst>
        </pc:picChg>
        <pc:cxnChg chg="mod">
          <ac:chgData name="VarZaT -" userId="6dbb09a28c5ffc65" providerId="LiveId" clId="{379AF6B0-D760-43E6-A6B1-DFD059DE84D2}" dt="2025-01-10T14:08:05.135" v="191" actId="14100"/>
          <ac:cxnSpMkLst>
            <pc:docMk/>
            <pc:sldMk cId="0" sldId="263"/>
            <ac:cxnSpMk id="162" creationId="{00000000-0000-0000-0000-000000000000}"/>
          </ac:cxnSpMkLst>
        </pc:cxnChg>
      </pc:sldChg>
      <pc:sldChg chg="addSp modSp mod">
        <pc:chgData name="VarZaT -" userId="6dbb09a28c5ffc65" providerId="LiveId" clId="{379AF6B0-D760-43E6-A6B1-DFD059DE84D2}" dt="2025-01-10T14:10:26.770" v="270" actId="20577"/>
        <pc:sldMkLst>
          <pc:docMk/>
          <pc:sldMk cId="0" sldId="264"/>
        </pc:sldMkLst>
        <pc:spChg chg="add mod">
          <ac:chgData name="VarZaT -" userId="6dbb09a28c5ffc65" providerId="LiveId" clId="{379AF6B0-D760-43E6-A6B1-DFD059DE84D2}" dt="2025-01-10T13:51:30.569" v="26"/>
          <ac:spMkLst>
            <pc:docMk/>
            <pc:sldMk cId="0" sldId="264"/>
            <ac:spMk id="2" creationId="{2D66C5FF-F3AA-FB76-9FB0-03166FEBCA9A}"/>
          </ac:spMkLst>
        </pc:spChg>
        <pc:graphicFrameChg chg="mod">
          <ac:chgData name="VarZaT -" userId="6dbb09a28c5ffc65" providerId="LiveId" clId="{379AF6B0-D760-43E6-A6B1-DFD059DE84D2}" dt="2025-01-10T13:52:13.173" v="75"/>
          <ac:graphicFrameMkLst>
            <pc:docMk/>
            <pc:sldMk cId="0" sldId="264"/>
            <ac:graphicFrameMk id="179" creationId="{00000000-0000-0000-0000-000000000000}"/>
          </ac:graphicFrameMkLst>
        </pc:graphicFrameChg>
        <pc:graphicFrameChg chg="mod modGraphic">
          <ac:chgData name="VarZaT -" userId="6dbb09a28c5ffc65" providerId="LiveId" clId="{379AF6B0-D760-43E6-A6B1-DFD059DE84D2}" dt="2025-01-10T14:10:26.770" v="270" actId="20577"/>
          <ac:graphicFrameMkLst>
            <pc:docMk/>
            <pc:sldMk cId="0" sldId="264"/>
            <ac:graphicFrameMk id="182" creationId="{00000000-0000-0000-0000-000000000000}"/>
          </ac:graphicFrameMkLst>
        </pc:graphicFrameChg>
      </pc:sldChg>
      <pc:sldChg chg="addSp delSp modSp mod">
        <pc:chgData name="VarZaT -" userId="6dbb09a28c5ffc65" providerId="LiveId" clId="{379AF6B0-D760-43E6-A6B1-DFD059DE84D2}" dt="2025-01-10T14:17:42.854" v="376" actId="1076"/>
        <pc:sldMkLst>
          <pc:docMk/>
          <pc:sldMk cId="0" sldId="265"/>
        </pc:sldMkLst>
        <pc:spChg chg="add mod">
          <ac:chgData name="VarZaT -" userId="6dbb09a28c5ffc65" providerId="LiveId" clId="{379AF6B0-D760-43E6-A6B1-DFD059DE84D2}" dt="2025-01-10T13:51:31.321" v="27"/>
          <ac:spMkLst>
            <pc:docMk/>
            <pc:sldMk cId="0" sldId="265"/>
            <ac:spMk id="2" creationId="{001CD3E5-6FB9-921C-B998-C2CB2B0D1F76}"/>
          </ac:spMkLst>
        </pc:spChg>
        <pc:spChg chg="add del mod">
          <ac:chgData name="VarZaT -" userId="6dbb09a28c5ffc65" providerId="LiveId" clId="{379AF6B0-D760-43E6-A6B1-DFD059DE84D2}" dt="2025-01-10T14:12:01.463" v="292" actId="22"/>
          <ac:spMkLst>
            <pc:docMk/>
            <pc:sldMk cId="0" sldId="265"/>
            <ac:spMk id="5" creationId="{7F41656B-967E-154B-3B9F-B25C279C22F6}"/>
          </ac:spMkLst>
        </pc:spChg>
        <pc:spChg chg="add del">
          <ac:chgData name="VarZaT -" userId="6dbb09a28c5ffc65" providerId="LiveId" clId="{379AF6B0-D760-43E6-A6B1-DFD059DE84D2}" dt="2025-01-10T14:12:04.368" v="294" actId="22"/>
          <ac:spMkLst>
            <pc:docMk/>
            <pc:sldMk cId="0" sldId="265"/>
            <ac:spMk id="7" creationId="{94797C69-3B07-726D-6F0B-B09073926569}"/>
          </ac:spMkLst>
        </pc:spChg>
        <pc:spChg chg="mod">
          <ac:chgData name="VarZaT -" userId="6dbb09a28c5ffc65" providerId="LiveId" clId="{379AF6B0-D760-43E6-A6B1-DFD059DE84D2}" dt="2025-01-10T14:15:42.114" v="342" actId="208"/>
          <ac:spMkLst>
            <pc:docMk/>
            <pc:sldMk cId="0" sldId="265"/>
            <ac:spMk id="26" creationId="{00000000-0000-0000-0000-000000000000}"/>
          </ac:spMkLst>
        </pc:spChg>
        <pc:spChg chg="mod">
          <ac:chgData name="VarZaT -" userId="6dbb09a28c5ffc65" providerId="LiveId" clId="{379AF6B0-D760-43E6-A6B1-DFD059DE84D2}" dt="2025-01-10T14:17:42.854" v="376" actId="1076"/>
          <ac:spMkLst>
            <pc:docMk/>
            <pc:sldMk cId="0" sldId="265"/>
            <ac:spMk id="30" creationId="{00000000-0000-0000-0000-000000000000}"/>
          </ac:spMkLst>
        </pc:spChg>
        <pc:spChg chg="mod">
          <ac:chgData name="VarZaT -" userId="6dbb09a28c5ffc65" providerId="LiveId" clId="{379AF6B0-D760-43E6-A6B1-DFD059DE84D2}" dt="2025-01-10T14:11:07.164" v="281" actId="20577"/>
          <ac:spMkLst>
            <pc:docMk/>
            <pc:sldMk cId="0" sldId="265"/>
            <ac:spMk id="193" creationId="{00000000-0000-0000-0000-000000000000}"/>
          </ac:spMkLst>
        </pc:spChg>
        <pc:spChg chg="mod">
          <ac:chgData name="VarZaT -" userId="6dbb09a28c5ffc65" providerId="LiveId" clId="{379AF6B0-D760-43E6-A6B1-DFD059DE84D2}" dt="2025-01-10T14:17:18.817" v="370" actId="20577"/>
          <ac:spMkLst>
            <pc:docMk/>
            <pc:sldMk cId="0" sldId="265"/>
            <ac:spMk id="196" creationId="{00000000-0000-0000-0000-000000000000}"/>
          </ac:spMkLst>
        </pc:spChg>
        <pc:spChg chg="mod">
          <ac:chgData name="VarZaT -" userId="6dbb09a28c5ffc65" providerId="LiveId" clId="{379AF6B0-D760-43E6-A6B1-DFD059DE84D2}" dt="2025-01-10T14:15:26.622" v="340" actId="206"/>
          <ac:spMkLst>
            <pc:docMk/>
            <pc:sldMk cId="0" sldId="265"/>
            <ac:spMk id="198" creationId="{00000000-0000-0000-0000-000000000000}"/>
          </ac:spMkLst>
        </pc:spChg>
        <pc:spChg chg="mod">
          <ac:chgData name="VarZaT -" userId="6dbb09a28c5ffc65" providerId="LiveId" clId="{379AF6B0-D760-43E6-A6B1-DFD059DE84D2}" dt="2025-01-10T14:11:24.633" v="288" actId="20577"/>
          <ac:spMkLst>
            <pc:docMk/>
            <pc:sldMk cId="0" sldId="265"/>
            <ac:spMk id="204" creationId="{00000000-0000-0000-0000-000000000000}"/>
          </ac:spMkLst>
        </pc:spChg>
        <pc:grpChg chg="mod">
          <ac:chgData name="VarZaT -" userId="6dbb09a28c5ffc65" providerId="LiveId" clId="{379AF6B0-D760-43E6-A6B1-DFD059DE84D2}" dt="2025-01-10T14:14:09.272" v="316" actId="1076"/>
          <ac:grpSpMkLst>
            <pc:docMk/>
            <pc:sldMk cId="0" sldId="265"/>
            <ac:grpSpMk id="29" creationId="{00000000-0000-0000-0000-000000000000}"/>
          </ac:grpSpMkLst>
        </pc:grpChg>
        <pc:grpChg chg="del">
          <ac:chgData name="VarZaT -" userId="6dbb09a28c5ffc65" providerId="LiveId" clId="{379AF6B0-D760-43E6-A6B1-DFD059DE84D2}" dt="2025-01-10T14:10:40.689" v="271" actId="478"/>
          <ac:grpSpMkLst>
            <pc:docMk/>
            <pc:sldMk cId="0" sldId="265"/>
            <ac:grpSpMk id="41" creationId="{00000000-0000-0000-0000-000000000000}"/>
          </ac:grpSpMkLst>
        </pc:grpChg>
        <pc:grpChg chg="mod">
          <ac:chgData name="VarZaT -" userId="6dbb09a28c5ffc65" providerId="LiveId" clId="{379AF6B0-D760-43E6-A6B1-DFD059DE84D2}" dt="2025-01-10T14:17:27.888" v="373" actId="1076"/>
          <ac:grpSpMkLst>
            <pc:docMk/>
            <pc:sldMk cId="0" sldId="265"/>
            <ac:grpSpMk id="192" creationId="{00000000-0000-0000-0000-000000000000}"/>
          </ac:grpSpMkLst>
        </pc:grpChg>
        <pc:grpChg chg="mod">
          <ac:chgData name="VarZaT -" userId="6dbb09a28c5ffc65" providerId="LiveId" clId="{379AF6B0-D760-43E6-A6B1-DFD059DE84D2}" dt="2025-01-10T14:15:26.622" v="340" actId="206"/>
          <ac:grpSpMkLst>
            <pc:docMk/>
            <pc:sldMk cId="0" sldId="265"/>
            <ac:grpSpMk id="195" creationId="{00000000-0000-0000-0000-000000000000}"/>
          </ac:grpSpMkLst>
        </pc:grpChg>
        <pc:graphicFrameChg chg="mod">
          <ac:chgData name="VarZaT -" userId="6dbb09a28c5ffc65" providerId="LiveId" clId="{379AF6B0-D760-43E6-A6B1-DFD059DE84D2}" dt="2025-01-10T14:17:22.206" v="372" actId="1076"/>
          <ac:graphicFrameMkLst>
            <pc:docMk/>
            <pc:sldMk cId="0" sldId="265"/>
            <ac:graphicFrameMk id="188" creationId="{00000000-0000-0000-0000-000000000000}"/>
          </ac:graphicFrameMkLst>
        </pc:graphicFrameChg>
        <pc:picChg chg="add mod ord modCrop">
          <ac:chgData name="VarZaT -" userId="6dbb09a28c5ffc65" providerId="LiveId" clId="{379AF6B0-D760-43E6-A6B1-DFD059DE84D2}" dt="2025-01-10T14:12:31.738" v="301" actId="167"/>
          <ac:picMkLst>
            <pc:docMk/>
            <pc:sldMk cId="0" sldId="265"/>
            <ac:picMk id="9" creationId="{F3F810EC-A738-55B4-C293-A91804DFB5D5}"/>
          </ac:picMkLst>
        </pc:picChg>
        <pc:cxnChg chg="mod">
          <ac:chgData name="VarZaT -" userId="6dbb09a28c5ffc65" providerId="LiveId" clId="{379AF6B0-D760-43E6-A6B1-DFD059DE84D2}" dt="2025-01-10T14:17:42.854" v="376" actId="1076"/>
          <ac:cxnSpMkLst>
            <pc:docMk/>
            <pc:sldMk cId="0" sldId="265"/>
            <ac:cxnSpMk id="31" creationId="{00000000-0000-0000-0000-000000000000}"/>
          </ac:cxnSpMkLst>
        </pc:cxnChg>
        <pc:cxnChg chg="mod">
          <ac:chgData name="VarZaT -" userId="6dbb09a28c5ffc65" providerId="LiveId" clId="{379AF6B0-D760-43E6-A6B1-DFD059DE84D2}" dt="2025-01-10T14:17:37.109" v="375" actId="14100"/>
          <ac:cxnSpMkLst>
            <pc:docMk/>
            <pc:sldMk cId="0" sldId="265"/>
            <ac:cxnSpMk id="194" creationId="{00000000-0000-0000-0000-000000000000}"/>
          </ac:cxnSpMkLst>
        </pc:cxnChg>
        <pc:cxnChg chg="mod">
          <ac:chgData name="VarZaT -" userId="6dbb09a28c5ffc65" providerId="LiveId" clId="{379AF6B0-D760-43E6-A6B1-DFD059DE84D2}" dt="2025-01-10T14:15:58.060" v="364" actId="14100"/>
          <ac:cxnSpMkLst>
            <pc:docMk/>
            <pc:sldMk cId="0" sldId="265"/>
            <ac:cxnSpMk id="197" creationId="{00000000-0000-0000-0000-000000000000}"/>
          </ac:cxnSpMkLst>
        </pc:cxnChg>
      </pc:sldChg>
      <pc:sldChg chg="addSp modSp mod">
        <pc:chgData name="VarZaT -" userId="6dbb09a28c5ffc65" providerId="LiveId" clId="{379AF6B0-D760-43E6-A6B1-DFD059DE84D2}" dt="2025-01-10T14:27:15.849" v="655" actId="20577"/>
        <pc:sldMkLst>
          <pc:docMk/>
          <pc:sldMk cId="0" sldId="266"/>
        </pc:sldMkLst>
        <pc:spChg chg="add mod">
          <ac:chgData name="VarZaT -" userId="6dbb09a28c5ffc65" providerId="LiveId" clId="{379AF6B0-D760-43E6-A6B1-DFD059DE84D2}" dt="2025-01-10T13:51:31.974" v="28"/>
          <ac:spMkLst>
            <pc:docMk/>
            <pc:sldMk cId="0" sldId="266"/>
            <ac:spMk id="2" creationId="{E9A186D9-3962-8E04-C79E-0E8B4157C11D}"/>
          </ac:spMkLst>
        </pc:spChg>
        <pc:graphicFrameChg chg="mod">
          <ac:chgData name="VarZaT -" userId="6dbb09a28c5ffc65" providerId="LiveId" clId="{379AF6B0-D760-43E6-A6B1-DFD059DE84D2}" dt="2025-01-10T13:52:13.173" v="75"/>
          <ac:graphicFrameMkLst>
            <pc:docMk/>
            <pc:sldMk cId="0" sldId="266"/>
            <ac:graphicFrameMk id="212" creationId="{00000000-0000-0000-0000-000000000000}"/>
          </ac:graphicFrameMkLst>
        </pc:graphicFrameChg>
        <pc:graphicFrameChg chg="mod modGraphic">
          <ac:chgData name="VarZaT -" userId="6dbb09a28c5ffc65" providerId="LiveId" clId="{379AF6B0-D760-43E6-A6B1-DFD059DE84D2}" dt="2025-01-10T14:27:15.849" v="655" actId="20577"/>
          <ac:graphicFrameMkLst>
            <pc:docMk/>
            <pc:sldMk cId="0" sldId="266"/>
            <ac:graphicFrameMk id="215" creationId="{00000000-0000-0000-0000-000000000000}"/>
          </ac:graphicFrameMkLst>
        </pc:graphicFrameChg>
      </pc:sldChg>
      <pc:sldChg chg="modSp">
        <pc:chgData name="VarZaT -" userId="6dbb09a28c5ffc65" providerId="LiveId" clId="{379AF6B0-D760-43E6-A6B1-DFD059DE84D2}" dt="2025-01-10T13:52:13.173" v="75"/>
        <pc:sldMkLst>
          <pc:docMk/>
          <pc:sldMk cId="0" sldId="267"/>
        </pc:sldMkLst>
        <pc:spChg chg="mod">
          <ac:chgData name="VarZaT -" userId="6dbb09a28c5ffc65" providerId="LiveId" clId="{379AF6B0-D760-43E6-A6B1-DFD059DE84D2}" dt="2025-01-10T13:52:13.173" v="75"/>
          <ac:spMkLst>
            <pc:docMk/>
            <pc:sldMk cId="0" sldId="267"/>
            <ac:spMk id="231" creationId="{00000000-0000-0000-0000-000000000000}"/>
          </ac:spMkLst>
        </pc:spChg>
        <pc:spChg chg="mod">
          <ac:chgData name="VarZaT -" userId="6dbb09a28c5ffc65" providerId="LiveId" clId="{379AF6B0-D760-43E6-A6B1-DFD059DE84D2}" dt="2025-01-10T13:52:13.173" v="75"/>
          <ac:spMkLst>
            <pc:docMk/>
            <pc:sldMk cId="0" sldId="267"/>
            <ac:spMk id="234" creationId="{00000000-0000-0000-0000-000000000000}"/>
          </ac:spMkLst>
        </pc:spChg>
        <pc:graphicFrameChg chg="mod">
          <ac:chgData name="VarZaT -" userId="6dbb09a28c5ffc65" providerId="LiveId" clId="{379AF6B0-D760-43E6-A6B1-DFD059DE84D2}" dt="2025-01-10T13:52:13.173" v="75"/>
          <ac:graphicFrameMkLst>
            <pc:docMk/>
            <pc:sldMk cId="0" sldId="267"/>
            <ac:graphicFrameMk id="221" creationId="{00000000-0000-0000-0000-000000000000}"/>
          </ac:graphicFrameMkLst>
        </pc:graphicFrameChg>
      </pc:sldChg>
      <pc:sldChg chg="addSp modSp mod">
        <pc:chgData name="VarZaT -" userId="6dbb09a28c5ffc65" providerId="LiveId" clId="{379AF6B0-D760-43E6-A6B1-DFD059DE84D2}" dt="2025-01-10T14:28:54.175" v="678" actId="14100"/>
        <pc:sldMkLst>
          <pc:docMk/>
          <pc:sldMk cId="0" sldId="269"/>
        </pc:sldMkLst>
        <pc:spChg chg="add mod">
          <ac:chgData name="VarZaT -" userId="6dbb09a28c5ffc65" providerId="LiveId" clId="{379AF6B0-D760-43E6-A6B1-DFD059DE84D2}" dt="2025-01-10T13:51:32.806" v="29"/>
          <ac:spMkLst>
            <pc:docMk/>
            <pc:sldMk cId="0" sldId="269"/>
            <ac:spMk id="2" creationId="{C8778B02-6D7D-D475-8018-3C2AAFAE6C03}"/>
          </ac:spMkLst>
        </pc:spChg>
        <pc:spChg chg="ord">
          <ac:chgData name="VarZaT -" userId="6dbb09a28c5ffc65" providerId="LiveId" clId="{379AF6B0-D760-43E6-A6B1-DFD059DE84D2}" dt="2025-01-10T14:27:51.843" v="663" actId="167"/>
          <ac:spMkLst>
            <pc:docMk/>
            <pc:sldMk cId="0" sldId="269"/>
            <ac:spMk id="257" creationId="{00000000-0000-0000-0000-000000000000}"/>
          </ac:spMkLst>
        </pc:spChg>
        <pc:graphicFrameChg chg="mod modGraphic">
          <ac:chgData name="VarZaT -" userId="6dbb09a28c5ffc65" providerId="LiveId" clId="{379AF6B0-D760-43E6-A6B1-DFD059DE84D2}" dt="2025-01-10T14:28:54.175" v="678" actId="14100"/>
          <ac:graphicFrameMkLst>
            <pc:docMk/>
            <pc:sldMk cId="0" sldId="269"/>
            <ac:graphicFrameMk id="256" creationId="{00000000-0000-0000-0000-000000000000}"/>
          </ac:graphicFrameMkLst>
        </pc:graphicFrameChg>
        <pc:picChg chg="add mod ord">
          <ac:chgData name="VarZaT -" userId="6dbb09a28c5ffc65" providerId="LiveId" clId="{379AF6B0-D760-43E6-A6B1-DFD059DE84D2}" dt="2025-01-10T14:28:50.460" v="677" actId="14100"/>
          <ac:picMkLst>
            <pc:docMk/>
            <pc:sldMk cId="0" sldId="269"/>
            <ac:picMk id="3" creationId="{4A9E7702-FC71-C68C-0EC2-BBC226F89566}"/>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SRNTGT014</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MINISTRY OF INTERNAL AFFAIRS,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dirty="0"/>
                        <a:t>[</a:t>
                      </a:r>
                      <a:r>
                        <a:rPr lang="nb-NO" sz="2000" b="1" dirty="0"/>
                        <a:t>MINISTRY OF FOREIGN AFFAIRS</a:t>
                      </a:r>
                      <a:r>
                        <a:rPr lang="fr" sz="2000" b="1" dirty="0"/>
                        <a:t>, COUNTRY CODE]</a:t>
                      </a:r>
                      <a:endParaRPr sz="2000" b="1" dirty="0"/>
                    </a:p>
                    <a:p>
                      <a:pPr marL="0" lvl="0" indent="0" algn="l" rtl="0">
                        <a:spcBef>
                          <a:spcPts val="0"/>
                        </a:spcBef>
                        <a:spcAft>
                          <a:spcPts val="0"/>
                        </a:spcAft>
                        <a:buNone/>
                      </a:pPr>
                      <a:r>
                        <a:rPr lang="fr" sz="2000" b="1" dirty="0"/>
                        <a:t>COLLOCATED FACILITY GRAPHIC</a:t>
                      </a:r>
                      <a:r>
                        <a:rPr lang="fr" sz="2000" b="1" dirty="0">
                          <a:solidFill>
                            <a:schemeClr val="dk1"/>
                          </a:solidFill>
                        </a:rPr>
                        <a:t>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MINISTRY OF FOREIGN AFFAIRS</a:t>
                      </a:r>
                      <a:r>
                        <a:rPr lang="fr" sz="2000" b="1" dirty="0"/>
                        <a:t>, COUNTRY CODE]</a:t>
                      </a:r>
                      <a:endParaRPr sz="2000" b="1" dirty="0"/>
                    </a:p>
                    <a:p>
                      <a:pPr marL="0" lvl="0" indent="0" algn="l" rtl="0">
                        <a:spcBef>
                          <a:spcPts val="0"/>
                        </a:spcBef>
                        <a:spcAft>
                          <a:spcPts val="0"/>
                        </a:spcAft>
                        <a:buNone/>
                      </a:pPr>
                      <a:r>
                        <a:rPr lang="fr" sz="2000" b="1" dirty="0"/>
                        <a:t>COLLOCATED FACILITY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None/>
              </a:pPr>
              <a:r>
                <a:rPr lang="fr" b="1" dirty="0">
                  <a:solidFill>
                    <a:schemeClr val="dk1"/>
                  </a:solidFill>
                </a:rPr>
                <a:t>XXXXCDXXXX/CDX01</a:t>
              </a:r>
              <a:endParaRPr b="1" dirty="0">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MINISTRY OF FOREIGN AFFAIRS</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93507">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MINISTRY OF FOREIGN AFFAIRS</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p>
                      <a:pPr marL="0" lvl="0" indent="0" algn="l" rtl="0">
                        <a:spcBef>
                          <a:spcPts val="0"/>
                        </a:spcBef>
                        <a:spcAft>
                          <a:spcPts val="0"/>
                        </a:spcAft>
                        <a:buNone/>
                      </a:pPr>
                      <a:r>
                        <a:rPr lang="fr" sz="2000" b="1" dirty="0"/>
                        <a:t>SPLIT REFERENCE 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xmlns=""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MINISTRY OF FOREIGN AFFAIRS</a:t>
                      </a:r>
                      <a:r>
                        <a:rPr lang="fr" sz="2000" b="1" dirty="0"/>
                        <a:t>, COUNTRY CODE]</a:t>
                      </a:r>
                      <a:endParaRPr sz="2000" b="1" dirty="0"/>
                    </a:p>
                    <a:p>
                      <a:pPr marL="0" lvl="0" indent="0" algn="l" rtl="0">
                        <a:spcBef>
                          <a:spcPts val="0"/>
                        </a:spcBef>
                        <a:spcAft>
                          <a:spcPts val="0"/>
                        </a:spcAft>
                        <a:buNone/>
                      </a:pPr>
                      <a:r>
                        <a:rPr lang="fr" sz="2000" b="1" dirty="0"/>
                        <a:t>CRITICAL ELEMENT GRAPHIC SPLIT [X] OF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Bilde 2">
            <a:extLst>
              <a:ext uri="{FF2B5EF4-FFF2-40B4-BE49-F238E27FC236}">
                <a16:creationId xmlns:a16="http://schemas.microsoft.com/office/drawing/2014/main" xmlns="" id="{16C501BD-4A9F-EA05-D59F-DBDCF65D852D}"/>
              </a:ext>
            </a:extLst>
          </p:cNvPr>
          <p:cNvPicPr>
            <a:picLocks noChangeAspect="1"/>
          </p:cNvPicPr>
          <p:nvPr/>
        </p:nvPicPr>
        <p:blipFill>
          <a:blip r:embed="rId3"/>
          <a:srcRect b="30039"/>
          <a:stretch/>
        </p:blipFill>
        <p:spPr>
          <a:xfrm>
            <a:off x="-3980" y="1888331"/>
            <a:ext cx="15120000" cy="8803482"/>
          </a:xfrm>
          <a:prstGeom prst="rect">
            <a:avLst/>
          </a:prstGeom>
        </p:spPr>
      </p:pic>
      <p:graphicFrame>
        <p:nvGraphicFramePr>
          <p:cNvPr id="62" name="Google Shape;62;p14"/>
          <p:cNvGraphicFramePr/>
          <p:nvPr>
            <p:extLst>
              <p:ext uri="{D42A27DB-BD31-4B8C-83A1-F6EECF244321}">
                <p14:modId xmlns:p14="http://schemas.microsoft.com/office/powerpoint/2010/main" xmlns="" val="3981910704"/>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a:t>
                      </a:r>
                      <a:r>
                        <a:rPr lang="fr" sz="2000" b="1" dirty="0"/>
                        <a:t>,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SRNTGT014   CATCODE: 11</a:t>
                      </a:r>
                      <a:endParaRPr sz="1500" b="1" dirty="0"/>
                    </a:p>
                    <a:p>
                      <a:pPr marL="0" lvl="0" indent="0" algn="l" rtl="0">
                        <a:spcBef>
                          <a:spcPts val="0"/>
                        </a:spcBef>
                        <a:spcAft>
                          <a:spcPts val="0"/>
                        </a:spcAft>
                        <a:buNone/>
                      </a:pPr>
                      <a:r>
                        <a:rPr lang="fr" sz="1500" b="1" dirty="0"/>
                        <a:t>MIDB GEO: </a:t>
                      </a:r>
                      <a:r>
                        <a:rPr lang="pt-BR" sz="1500" b="1" dirty="0"/>
                        <a:t>N 68 57.182 E 033 03.448</a:t>
                      </a:r>
                      <a:endParaRPr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2628460" y="6268397"/>
            <a:ext cx="310364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SRNTGT014</a:t>
            </a:r>
            <a:endParaRPr b="1" dirty="0">
              <a:solidFill>
                <a:schemeClr val="dk1"/>
              </a:solidFill>
            </a:endParaRPr>
          </a:p>
        </p:txBody>
      </p:sp>
      <p:cxnSp>
        <p:nvCxnSpPr>
          <p:cNvPr id="68" name="Google Shape;68;p14"/>
          <p:cNvCxnSpPr>
            <a:cxnSpLocks/>
            <a:stCxn id="67" idx="2"/>
          </p:cNvCxnSpPr>
          <p:nvPr/>
        </p:nvCxnSpPr>
        <p:spPr>
          <a:xfrm>
            <a:off x="4180280" y="6770597"/>
            <a:ext cx="1106095" cy="1382803"/>
          </a:xfrm>
          <a:prstGeom prst="straightConnector1">
            <a:avLst/>
          </a:prstGeom>
          <a:noFill/>
          <a:ln w="38100" cap="flat" cmpd="sng">
            <a:solidFill>
              <a:schemeClr val="dk1"/>
            </a:solidFill>
            <a:prstDash val="solid"/>
            <a:round/>
            <a:headEnd type="none" w="med" len="med"/>
            <a:tailEnd type="none" w="med" len="med"/>
          </a:ln>
        </p:spPr>
      </p:cxnSp>
      <p:sp>
        <p:nvSpPr>
          <p:cNvPr id="69" name="Google Shape;69;p14"/>
          <p:cNvSpPr/>
          <p:nvPr/>
        </p:nvSpPr>
        <p:spPr>
          <a:xfrm>
            <a:off x="5012100" y="7878450"/>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p15"/>
          <p:cNvGraphicFramePr/>
          <p:nvPr>
            <p:extLst>
              <p:ext uri="{D42A27DB-BD31-4B8C-83A1-F6EECF244321}">
                <p14:modId xmlns:p14="http://schemas.microsoft.com/office/powerpoint/2010/main" xmlns="" val="714675373"/>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a:t>
                      </a:r>
                      <a:r>
                        <a:rPr lang="fr" sz="2000" b="1" dirty="0"/>
                        <a:t>, SRN</a:t>
                      </a:r>
                      <a:endParaRPr sz="20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6" name="Bilde 5">
            <a:extLst>
              <a:ext uri="{FF2B5EF4-FFF2-40B4-BE49-F238E27FC236}">
                <a16:creationId xmlns:a16="http://schemas.microsoft.com/office/drawing/2014/main" xmlns="" id="{9F455A55-7512-1D79-8286-F39C1D570FEE}"/>
              </a:ext>
            </a:extLst>
          </p:cNvPr>
          <p:cNvPicPr>
            <a:picLocks noChangeAspect="1"/>
          </p:cNvPicPr>
          <p:nvPr/>
        </p:nvPicPr>
        <p:blipFill>
          <a:blip r:embed="rId3">
            <a:grayscl/>
          </a:blip>
          <a:srcRect l="3162" t="3696" r="13198" b="9943"/>
          <a:stretch/>
        </p:blipFill>
        <p:spPr>
          <a:xfrm>
            <a:off x="0" y="1910551"/>
            <a:ext cx="15119350" cy="8781262"/>
          </a:xfrm>
          <a:prstGeom prst="rect">
            <a:avLst/>
          </a:prstGeom>
        </p:spPr>
      </p:pic>
      <p:sp>
        <p:nvSpPr>
          <p:cNvPr id="79" name="Google Shape;79;p15"/>
          <p:cNvSpPr/>
          <p:nvPr/>
        </p:nvSpPr>
        <p:spPr>
          <a:xfrm>
            <a:off x="8404146" y="6934201"/>
            <a:ext cx="409654" cy="422396"/>
          </a:xfrm>
          <a:custGeom>
            <a:avLst/>
            <a:gdLst>
              <a:gd name="connsiteX0" fmla="*/ 1386 w 181495"/>
              <a:gd name="connsiteY0" fmla="*/ 53340 h 145473"/>
              <a:gd name="connsiteX1" fmla="*/ 65117 w 181495"/>
              <a:gd name="connsiteY1" fmla="*/ 0 h 145473"/>
              <a:gd name="connsiteX2" fmla="*/ 169026 w 181495"/>
              <a:gd name="connsiteY2" fmla="*/ 58189 h 145473"/>
              <a:gd name="connsiteX3" fmla="*/ 181495 w 181495"/>
              <a:gd name="connsiteY3" fmla="*/ 145473 h 145473"/>
              <a:gd name="connsiteX4" fmla="*/ 65064 w 181495"/>
              <a:gd name="connsiteY4" fmla="*/ 63800 h 145473"/>
              <a:gd name="connsiteX5" fmla="*/ 0 w 181495"/>
              <a:gd name="connsiteY5" fmla="*/ 82435 h 145473"/>
              <a:gd name="connsiteX6" fmla="*/ 2079 w 181495"/>
              <a:gd name="connsiteY6" fmla="*/ 53340 h 145473"/>
              <a:gd name="connsiteX0" fmla="*/ 1386 w 169026"/>
              <a:gd name="connsiteY0" fmla="*/ 53340 h 82435"/>
              <a:gd name="connsiteX1" fmla="*/ 65117 w 169026"/>
              <a:gd name="connsiteY1" fmla="*/ 0 h 82435"/>
              <a:gd name="connsiteX2" fmla="*/ 169026 w 169026"/>
              <a:gd name="connsiteY2" fmla="*/ 58189 h 82435"/>
              <a:gd name="connsiteX3" fmla="*/ 70814 w 169026"/>
              <a:gd name="connsiteY3" fmla="*/ 67749 h 82435"/>
              <a:gd name="connsiteX4" fmla="*/ 65064 w 169026"/>
              <a:gd name="connsiteY4" fmla="*/ 63800 h 82435"/>
              <a:gd name="connsiteX5" fmla="*/ 0 w 169026"/>
              <a:gd name="connsiteY5" fmla="*/ 82435 h 82435"/>
              <a:gd name="connsiteX6" fmla="*/ 2079 w 169026"/>
              <a:gd name="connsiteY6" fmla="*/ 53340 h 82435"/>
              <a:gd name="connsiteX0" fmla="*/ 1386 w 76252"/>
              <a:gd name="connsiteY0" fmla="*/ 53340 h 82435"/>
              <a:gd name="connsiteX1" fmla="*/ 65117 w 76252"/>
              <a:gd name="connsiteY1" fmla="*/ 0 h 82435"/>
              <a:gd name="connsiteX2" fmla="*/ 76252 w 76252"/>
              <a:gd name="connsiteY2" fmla="*/ 57237 h 82435"/>
              <a:gd name="connsiteX3" fmla="*/ 70814 w 76252"/>
              <a:gd name="connsiteY3" fmla="*/ 67749 h 82435"/>
              <a:gd name="connsiteX4" fmla="*/ 65064 w 76252"/>
              <a:gd name="connsiteY4" fmla="*/ 63800 h 82435"/>
              <a:gd name="connsiteX5" fmla="*/ 0 w 76252"/>
              <a:gd name="connsiteY5" fmla="*/ 82435 h 82435"/>
              <a:gd name="connsiteX6" fmla="*/ 2079 w 76252"/>
              <a:gd name="connsiteY6" fmla="*/ 53340 h 82435"/>
              <a:gd name="connsiteX0" fmla="*/ 1386 w 76252"/>
              <a:gd name="connsiteY0" fmla="*/ 0 h 29095"/>
              <a:gd name="connsiteX1" fmla="*/ 69308 w 76252"/>
              <a:gd name="connsiteY1" fmla="*/ 762 h 29095"/>
              <a:gd name="connsiteX2" fmla="*/ 76252 w 76252"/>
              <a:gd name="connsiteY2" fmla="*/ 3897 h 29095"/>
              <a:gd name="connsiteX3" fmla="*/ 70814 w 76252"/>
              <a:gd name="connsiteY3" fmla="*/ 14409 h 29095"/>
              <a:gd name="connsiteX4" fmla="*/ 65064 w 76252"/>
              <a:gd name="connsiteY4" fmla="*/ 10460 h 29095"/>
              <a:gd name="connsiteX5" fmla="*/ 0 w 76252"/>
              <a:gd name="connsiteY5" fmla="*/ 29095 h 29095"/>
              <a:gd name="connsiteX6" fmla="*/ 2079 w 76252"/>
              <a:gd name="connsiteY6" fmla="*/ 0 h 29095"/>
              <a:gd name="connsiteX0" fmla="*/ 1386 w 76252"/>
              <a:gd name="connsiteY0" fmla="*/ 0 h 29095"/>
              <a:gd name="connsiteX1" fmla="*/ 69308 w 76252"/>
              <a:gd name="connsiteY1" fmla="*/ 762 h 29095"/>
              <a:gd name="connsiteX2" fmla="*/ 76252 w 76252"/>
              <a:gd name="connsiteY2" fmla="*/ 3897 h 29095"/>
              <a:gd name="connsiteX3" fmla="*/ 70814 w 76252"/>
              <a:gd name="connsiteY3" fmla="*/ 14409 h 29095"/>
              <a:gd name="connsiteX4" fmla="*/ 65064 w 76252"/>
              <a:gd name="connsiteY4" fmla="*/ 10460 h 29095"/>
              <a:gd name="connsiteX5" fmla="*/ 0 w 76252"/>
              <a:gd name="connsiteY5" fmla="*/ 29095 h 29095"/>
              <a:gd name="connsiteX6" fmla="*/ 35797 w 76252"/>
              <a:gd name="connsiteY6" fmla="*/ 5334 h 29095"/>
              <a:gd name="connsiteX0" fmla="*/ 66156 w 76252"/>
              <a:gd name="connsiteY0" fmla="*/ 4953 h 28333"/>
              <a:gd name="connsiteX1" fmla="*/ 69308 w 76252"/>
              <a:gd name="connsiteY1" fmla="*/ 0 h 28333"/>
              <a:gd name="connsiteX2" fmla="*/ 76252 w 76252"/>
              <a:gd name="connsiteY2" fmla="*/ 3135 h 28333"/>
              <a:gd name="connsiteX3" fmla="*/ 70814 w 76252"/>
              <a:gd name="connsiteY3" fmla="*/ 13647 h 28333"/>
              <a:gd name="connsiteX4" fmla="*/ 65064 w 76252"/>
              <a:gd name="connsiteY4" fmla="*/ 9698 h 28333"/>
              <a:gd name="connsiteX5" fmla="*/ 0 w 76252"/>
              <a:gd name="connsiteY5" fmla="*/ 28333 h 28333"/>
              <a:gd name="connsiteX6" fmla="*/ 35797 w 76252"/>
              <a:gd name="connsiteY6" fmla="*/ 4572 h 28333"/>
              <a:gd name="connsiteX0" fmla="*/ 30359 w 40455"/>
              <a:gd name="connsiteY0" fmla="*/ 4953 h 13647"/>
              <a:gd name="connsiteX1" fmla="*/ 33511 w 40455"/>
              <a:gd name="connsiteY1" fmla="*/ 0 h 13647"/>
              <a:gd name="connsiteX2" fmla="*/ 40455 w 40455"/>
              <a:gd name="connsiteY2" fmla="*/ 3135 h 13647"/>
              <a:gd name="connsiteX3" fmla="*/ 35017 w 40455"/>
              <a:gd name="connsiteY3" fmla="*/ 13647 h 13647"/>
              <a:gd name="connsiteX4" fmla="*/ 29267 w 40455"/>
              <a:gd name="connsiteY4" fmla="*/ 9698 h 13647"/>
              <a:gd name="connsiteX5" fmla="*/ 28973 w 40455"/>
              <a:gd name="connsiteY5" fmla="*/ 6425 h 13647"/>
              <a:gd name="connsiteX6" fmla="*/ 0 w 40455"/>
              <a:gd name="connsiteY6" fmla="*/ 4572 h 13647"/>
              <a:gd name="connsiteX0" fmla="*/ 1386 w 11482"/>
              <a:gd name="connsiteY0" fmla="*/ 4953 h 13647"/>
              <a:gd name="connsiteX1" fmla="*/ 4538 w 11482"/>
              <a:gd name="connsiteY1" fmla="*/ 0 h 13647"/>
              <a:gd name="connsiteX2" fmla="*/ 11482 w 11482"/>
              <a:gd name="connsiteY2" fmla="*/ 3135 h 13647"/>
              <a:gd name="connsiteX3" fmla="*/ 6044 w 11482"/>
              <a:gd name="connsiteY3" fmla="*/ 13647 h 13647"/>
              <a:gd name="connsiteX4" fmla="*/ 294 w 11482"/>
              <a:gd name="connsiteY4" fmla="*/ 9698 h 13647"/>
              <a:gd name="connsiteX5" fmla="*/ 0 w 11482"/>
              <a:gd name="connsiteY5" fmla="*/ 6425 h 13647"/>
              <a:gd name="connsiteX6" fmla="*/ 935 w 11482"/>
              <a:gd name="connsiteY6" fmla="*/ 4381 h 13647"/>
              <a:gd name="connsiteX0" fmla="*/ 1092 w 11188"/>
              <a:gd name="connsiteY0" fmla="*/ 4953 h 13647"/>
              <a:gd name="connsiteX1" fmla="*/ 4244 w 11188"/>
              <a:gd name="connsiteY1" fmla="*/ 0 h 13647"/>
              <a:gd name="connsiteX2" fmla="*/ 11188 w 11188"/>
              <a:gd name="connsiteY2" fmla="*/ 3135 h 13647"/>
              <a:gd name="connsiteX3" fmla="*/ 5750 w 11188"/>
              <a:gd name="connsiteY3" fmla="*/ 13647 h 13647"/>
              <a:gd name="connsiteX4" fmla="*/ 0 w 11188"/>
              <a:gd name="connsiteY4" fmla="*/ 9698 h 13647"/>
              <a:gd name="connsiteX5" fmla="*/ 1230 w 11188"/>
              <a:gd name="connsiteY5" fmla="*/ 7092 h 13647"/>
              <a:gd name="connsiteX6" fmla="*/ 641 w 11188"/>
              <a:gd name="connsiteY6" fmla="*/ 4381 h 13647"/>
              <a:gd name="connsiteX0" fmla="*/ 1092 w 11188"/>
              <a:gd name="connsiteY0" fmla="*/ 4953 h 13647"/>
              <a:gd name="connsiteX1" fmla="*/ 4244 w 11188"/>
              <a:gd name="connsiteY1" fmla="*/ 0 h 13647"/>
              <a:gd name="connsiteX2" fmla="*/ 11188 w 11188"/>
              <a:gd name="connsiteY2" fmla="*/ 3135 h 13647"/>
              <a:gd name="connsiteX3" fmla="*/ 5750 w 11188"/>
              <a:gd name="connsiteY3" fmla="*/ 13647 h 13647"/>
              <a:gd name="connsiteX4" fmla="*/ 0 w 11188"/>
              <a:gd name="connsiteY4" fmla="*/ 9698 h 13647"/>
              <a:gd name="connsiteX5" fmla="*/ 1230 w 11188"/>
              <a:gd name="connsiteY5" fmla="*/ 7092 h 13647"/>
              <a:gd name="connsiteX6" fmla="*/ 3213 w 11188"/>
              <a:gd name="connsiteY6" fmla="*/ 3428 h 13647"/>
              <a:gd name="connsiteX0" fmla="*/ 3283 w 11188"/>
              <a:gd name="connsiteY0" fmla="*/ 3429 h 13647"/>
              <a:gd name="connsiteX1" fmla="*/ 4244 w 11188"/>
              <a:gd name="connsiteY1" fmla="*/ 0 h 13647"/>
              <a:gd name="connsiteX2" fmla="*/ 11188 w 11188"/>
              <a:gd name="connsiteY2" fmla="*/ 3135 h 13647"/>
              <a:gd name="connsiteX3" fmla="*/ 5750 w 11188"/>
              <a:gd name="connsiteY3" fmla="*/ 13647 h 13647"/>
              <a:gd name="connsiteX4" fmla="*/ 0 w 11188"/>
              <a:gd name="connsiteY4" fmla="*/ 9698 h 13647"/>
              <a:gd name="connsiteX5" fmla="*/ 1230 w 11188"/>
              <a:gd name="connsiteY5" fmla="*/ 7092 h 13647"/>
              <a:gd name="connsiteX6" fmla="*/ 3213 w 11188"/>
              <a:gd name="connsiteY6" fmla="*/ 3428 h 13647"/>
              <a:gd name="connsiteX0" fmla="*/ 3283 w 11188"/>
              <a:gd name="connsiteY0" fmla="*/ 3524 h 13742"/>
              <a:gd name="connsiteX1" fmla="*/ 5006 w 11188"/>
              <a:gd name="connsiteY1" fmla="*/ 0 h 13742"/>
              <a:gd name="connsiteX2" fmla="*/ 11188 w 11188"/>
              <a:gd name="connsiteY2" fmla="*/ 3230 h 13742"/>
              <a:gd name="connsiteX3" fmla="*/ 5750 w 11188"/>
              <a:gd name="connsiteY3" fmla="*/ 13742 h 13742"/>
              <a:gd name="connsiteX4" fmla="*/ 0 w 11188"/>
              <a:gd name="connsiteY4" fmla="*/ 9793 h 13742"/>
              <a:gd name="connsiteX5" fmla="*/ 1230 w 11188"/>
              <a:gd name="connsiteY5" fmla="*/ 7187 h 13742"/>
              <a:gd name="connsiteX6" fmla="*/ 3213 w 11188"/>
              <a:gd name="connsiteY6" fmla="*/ 3523 h 13742"/>
              <a:gd name="connsiteX0" fmla="*/ 3378 w 11283"/>
              <a:gd name="connsiteY0" fmla="*/ 3524 h 13742"/>
              <a:gd name="connsiteX1" fmla="*/ 5101 w 11283"/>
              <a:gd name="connsiteY1" fmla="*/ 0 h 13742"/>
              <a:gd name="connsiteX2" fmla="*/ 11283 w 11283"/>
              <a:gd name="connsiteY2" fmla="*/ 3230 h 13742"/>
              <a:gd name="connsiteX3" fmla="*/ 5845 w 11283"/>
              <a:gd name="connsiteY3" fmla="*/ 13742 h 13742"/>
              <a:gd name="connsiteX4" fmla="*/ 0 w 11283"/>
              <a:gd name="connsiteY4" fmla="*/ 10079 h 13742"/>
              <a:gd name="connsiteX5" fmla="*/ 1325 w 11283"/>
              <a:gd name="connsiteY5" fmla="*/ 7187 h 13742"/>
              <a:gd name="connsiteX6" fmla="*/ 3308 w 11283"/>
              <a:gd name="connsiteY6" fmla="*/ 3523 h 13742"/>
              <a:gd name="connsiteX0" fmla="*/ 3378 w 11283"/>
              <a:gd name="connsiteY0" fmla="*/ 3524 h 12789"/>
              <a:gd name="connsiteX1" fmla="*/ 5101 w 11283"/>
              <a:gd name="connsiteY1" fmla="*/ 0 h 12789"/>
              <a:gd name="connsiteX2" fmla="*/ 11283 w 11283"/>
              <a:gd name="connsiteY2" fmla="*/ 3230 h 12789"/>
              <a:gd name="connsiteX3" fmla="*/ 6321 w 11283"/>
              <a:gd name="connsiteY3" fmla="*/ 12789 h 12789"/>
              <a:gd name="connsiteX4" fmla="*/ 0 w 11283"/>
              <a:gd name="connsiteY4" fmla="*/ 10079 h 12789"/>
              <a:gd name="connsiteX5" fmla="*/ 1325 w 11283"/>
              <a:gd name="connsiteY5" fmla="*/ 7187 h 12789"/>
              <a:gd name="connsiteX6" fmla="*/ 3308 w 11283"/>
              <a:gd name="connsiteY6" fmla="*/ 3523 h 12789"/>
              <a:gd name="connsiteX0" fmla="*/ 3378 w 11283"/>
              <a:gd name="connsiteY0" fmla="*/ 3524 h 13075"/>
              <a:gd name="connsiteX1" fmla="*/ 5101 w 11283"/>
              <a:gd name="connsiteY1" fmla="*/ 0 h 13075"/>
              <a:gd name="connsiteX2" fmla="*/ 11283 w 11283"/>
              <a:gd name="connsiteY2" fmla="*/ 3230 h 13075"/>
              <a:gd name="connsiteX3" fmla="*/ 5940 w 11283"/>
              <a:gd name="connsiteY3" fmla="*/ 13075 h 13075"/>
              <a:gd name="connsiteX4" fmla="*/ 0 w 11283"/>
              <a:gd name="connsiteY4" fmla="*/ 10079 h 13075"/>
              <a:gd name="connsiteX5" fmla="*/ 1325 w 11283"/>
              <a:gd name="connsiteY5" fmla="*/ 7187 h 13075"/>
              <a:gd name="connsiteX6" fmla="*/ 3308 w 11283"/>
              <a:gd name="connsiteY6" fmla="*/ 3523 h 13075"/>
              <a:gd name="connsiteX0" fmla="*/ 3378 w 10426"/>
              <a:gd name="connsiteY0" fmla="*/ 3524 h 13075"/>
              <a:gd name="connsiteX1" fmla="*/ 5101 w 10426"/>
              <a:gd name="connsiteY1" fmla="*/ 0 h 13075"/>
              <a:gd name="connsiteX2" fmla="*/ 10426 w 10426"/>
              <a:gd name="connsiteY2" fmla="*/ 2849 h 13075"/>
              <a:gd name="connsiteX3" fmla="*/ 5940 w 10426"/>
              <a:gd name="connsiteY3" fmla="*/ 13075 h 13075"/>
              <a:gd name="connsiteX4" fmla="*/ 0 w 10426"/>
              <a:gd name="connsiteY4" fmla="*/ 10079 h 13075"/>
              <a:gd name="connsiteX5" fmla="*/ 1325 w 10426"/>
              <a:gd name="connsiteY5" fmla="*/ 7187 h 13075"/>
              <a:gd name="connsiteX6" fmla="*/ 3308 w 10426"/>
              <a:gd name="connsiteY6" fmla="*/ 3523 h 13075"/>
              <a:gd name="connsiteX0" fmla="*/ 3378 w 10426"/>
              <a:gd name="connsiteY0" fmla="*/ 3238 h 12789"/>
              <a:gd name="connsiteX1" fmla="*/ 4815 w 10426"/>
              <a:gd name="connsiteY1" fmla="*/ 0 h 12789"/>
              <a:gd name="connsiteX2" fmla="*/ 10426 w 10426"/>
              <a:gd name="connsiteY2" fmla="*/ 2563 h 12789"/>
              <a:gd name="connsiteX3" fmla="*/ 5940 w 10426"/>
              <a:gd name="connsiteY3" fmla="*/ 12789 h 12789"/>
              <a:gd name="connsiteX4" fmla="*/ 0 w 10426"/>
              <a:gd name="connsiteY4" fmla="*/ 9793 h 12789"/>
              <a:gd name="connsiteX5" fmla="*/ 1325 w 10426"/>
              <a:gd name="connsiteY5" fmla="*/ 6901 h 12789"/>
              <a:gd name="connsiteX6" fmla="*/ 3308 w 10426"/>
              <a:gd name="connsiteY6" fmla="*/ 3237 h 12789"/>
              <a:gd name="connsiteX0" fmla="*/ 3378 w 10426"/>
              <a:gd name="connsiteY0" fmla="*/ 3238 h 12789"/>
              <a:gd name="connsiteX1" fmla="*/ 4815 w 10426"/>
              <a:gd name="connsiteY1" fmla="*/ 0 h 12789"/>
              <a:gd name="connsiteX2" fmla="*/ 10426 w 10426"/>
              <a:gd name="connsiteY2" fmla="*/ 2563 h 12789"/>
              <a:gd name="connsiteX3" fmla="*/ 5940 w 10426"/>
              <a:gd name="connsiteY3" fmla="*/ 12789 h 12789"/>
              <a:gd name="connsiteX4" fmla="*/ 0 w 10426"/>
              <a:gd name="connsiteY4" fmla="*/ 9793 h 12789"/>
              <a:gd name="connsiteX5" fmla="*/ 1325 w 10426"/>
              <a:gd name="connsiteY5" fmla="*/ 6901 h 12789"/>
              <a:gd name="connsiteX6" fmla="*/ 2832 w 10426"/>
              <a:gd name="connsiteY6" fmla="*/ 4094 h 12789"/>
              <a:gd name="connsiteX0" fmla="*/ 3378 w 10426"/>
              <a:gd name="connsiteY0" fmla="*/ 2857 h 12789"/>
              <a:gd name="connsiteX1" fmla="*/ 4815 w 10426"/>
              <a:gd name="connsiteY1" fmla="*/ 0 h 12789"/>
              <a:gd name="connsiteX2" fmla="*/ 10426 w 10426"/>
              <a:gd name="connsiteY2" fmla="*/ 2563 h 12789"/>
              <a:gd name="connsiteX3" fmla="*/ 5940 w 10426"/>
              <a:gd name="connsiteY3" fmla="*/ 12789 h 12789"/>
              <a:gd name="connsiteX4" fmla="*/ 0 w 10426"/>
              <a:gd name="connsiteY4" fmla="*/ 9793 h 12789"/>
              <a:gd name="connsiteX5" fmla="*/ 1325 w 10426"/>
              <a:gd name="connsiteY5" fmla="*/ 6901 h 12789"/>
              <a:gd name="connsiteX6" fmla="*/ 2832 w 10426"/>
              <a:gd name="connsiteY6" fmla="*/ 4094 h 12789"/>
              <a:gd name="connsiteX0" fmla="*/ 2616 w 10426"/>
              <a:gd name="connsiteY0" fmla="*/ 4286 h 12789"/>
              <a:gd name="connsiteX1" fmla="*/ 4815 w 10426"/>
              <a:gd name="connsiteY1" fmla="*/ 0 h 12789"/>
              <a:gd name="connsiteX2" fmla="*/ 10426 w 10426"/>
              <a:gd name="connsiteY2" fmla="*/ 2563 h 12789"/>
              <a:gd name="connsiteX3" fmla="*/ 5940 w 10426"/>
              <a:gd name="connsiteY3" fmla="*/ 12789 h 12789"/>
              <a:gd name="connsiteX4" fmla="*/ 0 w 10426"/>
              <a:gd name="connsiteY4" fmla="*/ 9793 h 12789"/>
              <a:gd name="connsiteX5" fmla="*/ 1325 w 10426"/>
              <a:gd name="connsiteY5" fmla="*/ 6901 h 12789"/>
              <a:gd name="connsiteX6" fmla="*/ 2832 w 10426"/>
              <a:gd name="connsiteY6" fmla="*/ 4094 h 12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6" h="12789" extrusionOk="0">
                <a:moveTo>
                  <a:pt x="2616" y="4286"/>
                </a:moveTo>
                <a:lnTo>
                  <a:pt x="4815" y="0"/>
                </a:lnTo>
                <a:lnTo>
                  <a:pt x="10426" y="2563"/>
                </a:lnTo>
                <a:lnTo>
                  <a:pt x="5940" y="12789"/>
                </a:lnTo>
                <a:lnTo>
                  <a:pt x="0" y="9793"/>
                </a:lnTo>
                <a:lnTo>
                  <a:pt x="1325" y="6901"/>
                </a:lnTo>
                <a:lnTo>
                  <a:pt x="2832" y="4094"/>
                </a:lnTo>
              </a:path>
            </a:pathLst>
          </a:custGeom>
          <a:noFill/>
          <a:ln w="19050" cap="flat" cmpd="sng">
            <a:solidFill>
              <a:schemeClr val="bg1"/>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207DB50D-9A49-F87F-2EC6-9D1840860DDC}"/>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6" name="Bilde 5">
            <a:extLst>
              <a:ext uri="{FF2B5EF4-FFF2-40B4-BE49-F238E27FC236}">
                <a16:creationId xmlns:a16="http://schemas.microsoft.com/office/drawing/2014/main" xmlns="" id="{0060EE04-5F43-9F30-583F-BEB7290505DB}"/>
              </a:ext>
            </a:extLst>
          </p:cNvPr>
          <p:cNvPicPr>
            <a:picLocks noChangeAspect="1"/>
          </p:cNvPicPr>
          <p:nvPr/>
        </p:nvPicPr>
        <p:blipFill>
          <a:blip r:embed="rId3"/>
          <a:srcRect r="3395"/>
          <a:stretch/>
        </p:blipFill>
        <p:spPr>
          <a:xfrm>
            <a:off x="-1" y="1888331"/>
            <a:ext cx="15119351" cy="8803482"/>
          </a:xfrm>
          <a:prstGeom prst="rect">
            <a:avLst/>
          </a:prstGeom>
        </p:spPr>
      </p:pic>
      <p:graphicFrame>
        <p:nvGraphicFramePr>
          <p:cNvPr id="156" name="Google Shape;156;p20"/>
          <p:cNvGraphicFramePr/>
          <p:nvPr>
            <p:extLst>
              <p:ext uri="{D42A27DB-BD31-4B8C-83A1-F6EECF244321}">
                <p14:modId xmlns:p14="http://schemas.microsoft.com/office/powerpoint/2010/main" xmlns="" val="1216244913"/>
              </p:ext>
            </p:extLst>
          </p:nvPr>
        </p:nvGraphicFramePr>
        <p:xfrm>
          <a:off x="0" y="0"/>
          <a:ext cx="15119351" cy="1069653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a:t>
                      </a:r>
                      <a:r>
                        <a:rPr lang="fr" sz="2000" b="1" dirty="0"/>
                        <a:t>, SRN</a:t>
                      </a:r>
                      <a:endParaRPr sz="2000" b="1" dirty="0"/>
                    </a:p>
                    <a:p>
                      <a:pPr marL="0" lvl="0" indent="0" algn="l" rtl="0">
                        <a:spcBef>
                          <a:spcPts val="0"/>
                        </a:spcBef>
                        <a:spcAft>
                          <a:spcPts val="0"/>
                        </a:spcAft>
                        <a:buNone/>
                      </a:pPr>
                      <a:r>
                        <a:rPr lang="fr" sz="2000" b="1" dirty="0"/>
                        <a:t>JOINT 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60" name="Google Shape;160;p20"/>
          <p:cNvGrpSpPr/>
          <p:nvPr/>
        </p:nvGrpSpPr>
        <p:grpSpPr>
          <a:xfrm>
            <a:off x="4706905" y="6171406"/>
            <a:ext cx="3233770" cy="484950"/>
            <a:chOff x="3763973" y="5881068"/>
            <a:chExt cx="3210017" cy="484950"/>
          </a:xfrm>
        </p:grpSpPr>
        <p:sp>
          <p:nvSpPr>
            <p:cNvPr id="161" name="Google Shape;161;p20"/>
            <p:cNvSpPr txBox="1"/>
            <p:nvPr/>
          </p:nvSpPr>
          <p:spPr>
            <a:xfrm>
              <a:off x="3763973" y="6081918"/>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endCxn id="7" idx="1"/>
            </p:cNvCxnSpPr>
            <p:nvPr/>
          </p:nvCxnSpPr>
          <p:spPr>
            <a:xfrm flipV="1">
              <a:off x="4656473" y="5881068"/>
              <a:ext cx="2317517" cy="342900"/>
            </a:xfrm>
            <a:prstGeom prst="straightConnector1">
              <a:avLst/>
            </a:prstGeom>
            <a:noFill/>
            <a:ln w="19050" cap="flat" cmpd="sng">
              <a:solidFill>
                <a:srgbClr val="000000"/>
              </a:solidFill>
              <a:prstDash val="solid"/>
              <a:round/>
              <a:headEnd type="none" w="med" len="med"/>
              <a:tailEnd type="none" w="med" len="med"/>
            </a:ln>
          </p:spPr>
        </p:cxnSp>
      </p:grpSp>
      <p:sp>
        <p:nvSpPr>
          <p:cNvPr id="171" name="Google Shape;171;p20"/>
          <p:cNvSpPr txBox="1"/>
          <p:nvPr/>
        </p:nvSpPr>
        <p:spPr>
          <a:xfrm>
            <a:off x="3400175" y="871797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SRNTGT014A</a:t>
            </a:r>
            <a:endParaRPr sz="1000" b="1" dirty="0"/>
          </a:p>
          <a:p>
            <a:pPr marL="0" lvl="0" indent="0" algn="l" rtl="0">
              <a:spcBef>
                <a:spcPts val="0"/>
              </a:spcBef>
              <a:spcAft>
                <a:spcPts val="0"/>
              </a:spcAft>
              <a:buNone/>
            </a:pPr>
            <a:r>
              <a:rPr lang="nb-NO" sz="1000" b="1" dirty="0"/>
              <a:t>MINISTRY OF FOREIGN AFFAIRS</a:t>
            </a:r>
            <a:endParaRPr sz="1000" b="1" dirty="0"/>
          </a:p>
          <a:p>
            <a:pPr marL="0" lvl="0" indent="0" algn="l" rtl="0">
              <a:spcBef>
                <a:spcPts val="0"/>
              </a:spcBef>
              <a:spcAft>
                <a:spcPts val="0"/>
              </a:spcAft>
              <a:buNone/>
            </a:pPr>
            <a:r>
              <a:rPr lang="pt-BR" sz="1000" b="1" dirty="0"/>
              <a:t>N 68 57.183 E 033 03.449</a:t>
            </a:r>
          </a:p>
          <a:p>
            <a:pPr marL="0" lvl="0" indent="0" algn="l" rtl="0">
              <a:spcBef>
                <a:spcPts val="0"/>
              </a:spcBef>
              <a:spcAft>
                <a:spcPts val="0"/>
              </a:spcAft>
              <a:buNone/>
            </a:pPr>
            <a:r>
              <a:rPr lang="fr" sz="1000" b="1" dirty="0"/>
              <a:t>DPI MSL: 186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xmlns="" id="{9689C963-FBFE-F6A6-8CB8-ED90E7F3E0DA}"/>
              </a:ext>
            </a:extLst>
          </p:cNvPr>
          <p:cNvGrpSpPr/>
          <p:nvPr/>
        </p:nvGrpSpPr>
        <p:grpSpPr>
          <a:xfrm rot="458849">
            <a:off x="14082163" y="2146524"/>
            <a:ext cx="559046" cy="692832"/>
            <a:chOff x="15526400" y="3343535"/>
            <a:chExt cx="1172983" cy="1324523"/>
          </a:xfrm>
        </p:grpSpPr>
        <p:sp>
          <p:nvSpPr>
            <p:cNvPr id="2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146F9852-5B38-C21D-08FC-829484849541}"/>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ikebent trekant 6">
            <a:extLst>
              <a:ext uri="{FF2B5EF4-FFF2-40B4-BE49-F238E27FC236}">
                <a16:creationId xmlns:a16="http://schemas.microsoft.com/office/drawing/2014/main" xmlns="" id="{A9021ED1-0F9E-6AB6-36E9-AAEA607370D0}"/>
              </a:ext>
            </a:extLst>
          </p:cNvPr>
          <p:cNvSpPr/>
          <p:nvPr/>
        </p:nvSpPr>
        <p:spPr>
          <a:xfrm>
            <a:off x="7829550" y="5828506"/>
            <a:ext cx="444500" cy="685800"/>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 SRN</a:t>
                      </a:r>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2766410742"/>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TLE</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MINISTRY OF FOREIGN AFFAIRS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2D66C5FF-F3AA-FB76-9FB0-03166FEBCA9A}"/>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xmlns="" val="3048235046"/>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MINISTRY OF FOREIGN AFFAIRS,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9" name="Bilde 8">
            <a:extLst>
              <a:ext uri="{FF2B5EF4-FFF2-40B4-BE49-F238E27FC236}">
                <a16:creationId xmlns:a16="http://schemas.microsoft.com/office/drawing/2014/main" xmlns="" id="{F3F810EC-A738-55B4-C293-A91804DFB5D5}"/>
              </a:ext>
            </a:extLst>
          </p:cNvPr>
          <p:cNvPicPr>
            <a:picLocks noChangeAspect="1"/>
          </p:cNvPicPr>
          <p:nvPr/>
        </p:nvPicPr>
        <p:blipFill>
          <a:blip r:embed="rId3">
            <a:grayscl/>
          </a:blip>
          <a:srcRect t="11622" r="7785"/>
          <a:stretch/>
        </p:blipFill>
        <p:spPr>
          <a:xfrm>
            <a:off x="0" y="1903915"/>
            <a:ext cx="15119350" cy="8150779"/>
          </a:xfrm>
          <a:prstGeom prst="rect">
            <a:avLst/>
          </a:prstGeom>
        </p:spPr>
      </p:pic>
      <p:grpSp>
        <p:nvGrpSpPr>
          <p:cNvPr id="192" name="Google Shape;192;p22"/>
          <p:cNvGrpSpPr/>
          <p:nvPr/>
        </p:nvGrpSpPr>
        <p:grpSpPr>
          <a:xfrm>
            <a:off x="5693301" y="3185532"/>
            <a:ext cx="1602590" cy="1614190"/>
            <a:chOff x="3945100" y="6965375"/>
            <a:chExt cx="1590818" cy="161419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a:cxnSpLocks/>
              <a:stCxn id="193" idx="2"/>
              <a:endCxn id="26" idx="2"/>
            </p:cNvCxnSpPr>
            <p:nvPr/>
          </p:nvCxnSpPr>
          <p:spPr>
            <a:xfrm>
              <a:off x="4391350" y="7249475"/>
              <a:ext cx="1144568" cy="133009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3656719" y="4786022"/>
            <a:ext cx="3620243" cy="1622732"/>
            <a:chOff x="2077950" y="7356881"/>
            <a:chExt cx="3620243" cy="1622732"/>
          </a:xfrm>
        </p:grpSpPr>
        <p:sp>
          <p:nvSpPr>
            <p:cNvPr id="196" name="Google Shape;196;p22"/>
            <p:cNvSpPr txBox="1"/>
            <p:nvPr/>
          </p:nvSpPr>
          <p:spPr>
            <a:xfrm>
              <a:off x="2077950" y="8510150"/>
              <a:ext cx="2010656"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a:t>
              </a:r>
              <a:endParaRPr sz="1000" b="1" dirty="0"/>
            </a:p>
            <a:p>
              <a:pPr marL="0" lvl="0" indent="0" algn="l" rtl="0">
                <a:spcBef>
                  <a:spcPts val="0"/>
                </a:spcBef>
                <a:spcAft>
                  <a:spcPts val="0"/>
                </a:spcAft>
                <a:buNone/>
              </a:pPr>
              <a:r>
                <a:rPr lang="fr" sz="1000" b="1" dirty="0"/>
                <a:t>18 FT SW FROM DPI A</a:t>
              </a:r>
              <a:endParaRPr sz="1000" b="1" dirty="0"/>
            </a:p>
          </p:txBody>
        </p:sp>
        <p:cxnSp>
          <p:nvCxnSpPr>
            <p:cNvPr id="197" name="Google Shape;197;p22"/>
            <p:cNvCxnSpPr>
              <a:cxnSpLocks/>
              <a:stCxn id="196" idx="3"/>
              <a:endCxn id="198" idx="6"/>
            </p:cNvCxnSpPr>
            <p:nvPr/>
          </p:nvCxnSpPr>
          <p:spPr>
            <a:xfrm flipV="1">
              <a:off x="4088606" y="7460857"/>
              <a:ext cx="1340645" cy="1284025"/>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643681">
              <a:off x="5454213" y="7356881"/>
              <a:ext cx="243980" cy="171080"/>
            </a:xfrm>
            <a:custGeom>
              <a:avLst/>
              <a:gdLst>
                <a:gd name="connsiteX0" fmla="*/ 0 w 261047"/>
                <a:gd name="connsiteY0" fmla="*/ 0 h 156739"/>
                <a:gd name="connsiteX1" fmla="*/ 261047 w 261047"/>
                <a:gd name="connsiteY1" fmla="*/ 0 h 156739"/>
                <a:gd name="connsiteX2" fmla="*/ 261047 w 261047"/>
                <a:gd name="connsiteY2" fmla="*/ 156739 h 156739"/>
                <a:gd name="connsiteX3" fmla="*/ 0 w 261047"/>
                <a:gd name="connsiteY3" fmla="*/ 156739 h 156739"/>
                <a:gd name="connsiteX4" fmla="*/ 0 w 261047"/>
                <a:gd name="connsiteY4" fmla="*/ 0 h 156739"/>
                <a:gd name="connsiteX0" fmla="*/ 0 w 261047"/>
                <a:gd name="connsiteY0" fmla="*/ 0 h 156739"/>
                <a:gd name="connsiteX1" fmla="*/ 172941 w 261047"/>
                <a:gd name="connsiteY1" fmla="*/ 3974 h 156739"/>
                <a:gd name="connsiteX2" fmla="*/ 261047 w 261047"/>
                <a:gd name="connsiteY2" fmla="*/ 0 h 156739"/>
                <a:gd name="connsiteX3" fmla="*/ 261047 w 261047"/>
                <a:gd name="connsiteY3" fmla="*/ 156739 h 156739"/>
                <a:gd name="connsiteX4" fmla="*/ 0 w 261047"/>
                <a:gd name="connsiteY4" fmla="*/ 156739 h 156739"/>
                <a:gd name="connsiteX5" fmla="*/ 0 w 261047"/>
                <a:gd name="connsiteY5" fmla="*/ 0 h 156739"/>
                <a:gd name="connsiteX0" fmla="*/ 0 w 261047"/>
                <a:gd name="connsiteY0" fmla="*/ 0 h 156739"/>
                <a:gd name="connsiteX1" fmla="*/ 172941 w 261047"/>
                <a:gd name="connsiteY1" fmla="*/ 3974 h 156739"/>
                <a:gd name="connsiteX2" fmla="*/ 190337 w 261047"/>
                <a:gd name="connsiteY2" fmla="*/ 44691 h 156739"/>
                <a:gd name="connsiteX3" fmla="*/ 261047 w 261047"/>
                <a:gd name="connsiteY3" fmla="*/ 156739 h 156739"/>
                <a:gd name="connsiteX4" fmla="*/ 0 w 261047"/>
                <a:gd name="connsiteY4" fmla="*/ 156739 h 156739"/>
                <a:gd name="connsiteX5" fmla="*/ 0 w 261047"/>
                <a:gd name="connsiteY5" fmla="*/ 0 h 156739"/>
                <a:gd name="connsiteX0" fmla="*/ 0 w 261047"/>
                <a:gd name="connsiteY0" fmla="*/ 0 h 156739"/>
                <a:gd name="connsiteX1" fmla="*/ 172941 w 261047"/>
                <a:gd name="connsiteY1" fmla="*/ 3974 h 156739"/>
                <a:gd name="connsiteX2" fmla="*/ 190337 w 261047"/>
                <a:gd name="connsiteY2" fmla="*/ 44691 h 156739"/>
                <a:gd name="connsiteX3" fmla="*/ 261047 w 261047"/>
                <a:gd name="connsiteY3" fmla="*/ 156739 h 156739"/>
                <a:gd name="connsiteX4" fmla="*/ 202679 w 261047"/>
                <a:gd name="connsiteY4" fmla="*/ 71706 h 156739"/>
                <a:gd name="connsiteX5" fmla="*/ 0 w 261047"/>
                <a:gd name="connsiteY5" fmla="*/ 156739 h 156739"/>
                <a:gd name="connsiteX6" fmla="*/ 0 w 261047"/>
                <a:gd name="connsiteY6" fmla="*/ 0 h 156739"/>
                <a:gd name="connsiteX0" fmla="*/ 0 w 261047"/>
                <a:gd name="connsiteY0" fmla="*/ 0 h 156739"/>
                <a:gd name="connsiteX1" fmla="*/ 172941 w 261047"/>
                <a:gd name="connsiteY1" fmla="*/ 3974 h 156739"/>
                <a:gd name="connsiteX2" fmla="*/ 190337 w 261047"/>
                <a:gd name="connsiteY2" fmla="*/ 44691 h 156739"/>
                <a:gd name="connsiteX3" fmla="*/ 261047 w 261047"/>
                <a:gd name="connsiteY3" fmla="*/ 156739 h 156739"/>
                <a:gd name="connsiteX4" fmla="*/ 195070 w 261047"/>
                <a:gd name="connsiteY4" fmla="*/ 134653 h 156739"/>
                <a:gd name="connsiteX5" fmla="*/ 0 w 261047"/>
                <a:gd name="connsiteY5" fmla="*/ 156739 h 156739"/>
                <a:gd name="connsiteX6" fmla="*/ 0 w 261047"/>
                <a:gd name="connsiteY6" fmla="*/ 0 h 156739"/>
                <a:gd name="connsiteX0" fmla="*/ 0 w 261047"/>
                <a:gd name="connsiteY0" fmla="*/ 0 h 156739"/>
                <a:gd name="connsiteX1" fmla="*/ 172941 w 261047"/>
                <a:gd name="connsiteY1" fmla="*/ 3974 h 156739"/>
                <a:gd name="connsiteX2" fmla="*/ 190337 w 261047"/>
                <a:gd name="connsiteY2" fmla="*/ 44691 h 156739"/>
                <a:gd name="connsiteX3" fmla="*/ 261047 w 261047"/>
                <a:gd name="connsiteY3" fmla="*/ 156739 h 156739"/>
                <a:gd name="connsiteX4" fmla="*/ 198511 w 261047"/>
                <a:gd name="connsiteY4" fmla="*/ 151644 h 156739"/>
                <a:gd name="connsiteX5" fmla="*/ 0 w 261047"/>
                <a:gd name="connsiteY5" fmla="*/ 156739 h 156739"/>
                <a:gd name="connsiteX6" fmla="*/ 0 w 261047"/>
                <a:gd name="connsiteY6" fmla="*/ 0 h 156739"/>
                <a:gd name="connsiteX0" fmla="*/ 0 w 261047"/>
                <a:gd name="connsiteY0" fmla="*/ 0 h 156739"/>
                <a:gd name="connsiteX1" fmla="*/ 172941 w 261047"/>
                <a:gd name="connsiteY1" fmla="*/ 3974 h 156739"/>
                <a:gd name="connsiteX2" fmla="*/ 200985 w 261047"/>
                <a:gd name="connsiteY2" fmla="*/ 44536 h 156739"/>
                <a:gd name="connsiteX3" fmla="*/ 261047 w 261047"/>
                <a:gd name="connsiteY3" fmla="*/ 156739 h 156739"/>
                <a:gd name="connsiteX4" fmla="*/ 198511 w 261047"/>
                <a:gd name="connsiteY4" fmla="*/ 151644 h 156739"/>
                <a:gd name="connsiteX5" fmla="*/ 0 w 261047"/>
                <a:gd name="connsiteY5" fmla="*/ 156739 h 156739"/>
                <a:gd name="connsiteX6" fmla="*/ 0 w 261047"/>
                <a:gd name="connsiteY6" fmla="*/ 0 h 156739"/>
                <a:gd name="connsiteX0" fmla="*/ 0 w 261047"/>
                <a:gd name="connsiteY0" fmla="*/ 0 h 156739"/>
                <a:gd name="connsiteX1" fmla="*/ 172941 w 261047"/>
                <a:gd name="connsiteY1" fmla="*/ 3974 h 156739"/>
                <a:gd name="connsiteX2" fmla="*/ 200985 w 261047"/>
                <a:gd name="connsiteY2" fmla="*/ 44536 h 156739"/>
                <a:gd name="connsiteX3" fmla="*/ 233989 w 261047"/>
                <a:gd name="connsiteY3" fmla="*/ 101074 h 156739"/>
                <a:gd name="connsiteX4" fmla="*/ 261047 w 261047"/>
                <a:gd name="connsiteY4" fmla="*/ 156739 h 156739"/>
                <a:gd name="connsiteX5" fmla="*/ 198511 w 261047"/>
                <a:gd name="connsiteY5" fmla="*/ 151644 h 156739"/>
                <a:gd name="connsiteX6" fmla="*/ 0 w 261047"/>
                <a:gd name="connsiteY6" fmla="*/ 156739 h 156739"/>
                <a:gd name="connsiteX7" fmla="*/ 0 w 261047"/>
                <a:gd name="connsiteY7" fmla="*/ 0 h 156739"/>
                <a:gd name="connsiteX0" fmla="*/ 0 w 261047"/>
                <a:gd name="connsiteY0" fmla="*/ 0 h 156739"/>
                <a:gd name="connsiteX1" fmla="*/ 172941 w 261047"/>
                <a:gd name="connsiteY1" fmla="*/ 3974 h 156739"/>
                <a:gd name="connsiteX2" fmla="*/ 200985 w 261047"/>
                <a:gd name="connsiteY2" fmla="*/ 44536 h 156739"/>
                <a:gd name="connsiteX3" fmla="*/ 247153 w 261047"/>
                <a:gd name="connsiteY3" fmla="*/ 54022 h 156739"/>
                <a:gd name="connsiteX4" fmla="*/ 261047 w 261047"/>
                <a:gd name="connsiteY4" fmla="*/ 156739 h 156739"/>
                <a:gd name="connsiteX5" fmla="*/ 198511 w 261047"/>
                <a:gd name="connsiteY5" fmla="*/ 151644 h 156739"/>
                <a:gd name="connsiteX6" fmla="*/ 0 w 261047"/>
                <a:gd name="connsiteY6" fmla="*/ 156739 h 156739"/>
                <a:gd name="connsiteX7" fmla="*/ 0 w 261047"/>
                <a:gd name="connsiteY7" fmla="*/ 0 h 156739"/>
                <a:gd name="connsiteX0" fmla="*/ 0 w 261047"/>
                <a:gd name="connsiteY0" fmla="*/ 0 h 156739"/>
                <a:gd name="connsiteX1" fmla="*/ 172941 w 261047"/>
                <a:gd name="connsiteY1" fmla="*/ 3974 h 156739"/>
                <a:gd name="connsiteX2" fmla="*/ 177574 w 261047"/>
                <a:gd name="connsiteY2" fmla="*/ 45940 h 156739"/>
                <a:gd name="connsiteX3" fmla="*/ 247153 w 261047"/>
                <a:gd name="connsiteY3" fmla="*/ 54022 h 156739"/>
                <a:gd name="connsiteX4" fmla="*/ 261047 w 261047"/>
                <a:gd name="connsiteY4" fmla="*/ 156739 h 156739"/>
                <a:gd name="connsiteX5" fmla="*/ 198511 w 261047"/>
                <a:gd name="connsiteY5" fmla="*/ 151644 h 156739"/>
                <a:gd name="connsiteX6" fmla="*/ 0 w 261047"/>
                <a:gd name="connsiteY6" fmla="*/ 156739 h 156739"/>
                <a:gd name="connsiteX7" fmla="*/ 0 w 261047"/>
                <a:gd name="connsiteY7" fmla="*/ 0 h 156739"/>
                <a:gd name="connsiteX0" fmla="*/ 0 w 262930"/>
                <a:gd name="connsiteY0" fmla="*/ 0 h 156739"/>
                <a:gd name="connsiteX1" fmla="*/ 172941 w 262930"/>
                <a:gd name="connsiteY1" fmla="*/ 3974 h 156739"/>
                <a:gd name="connsiteX2" fmla="*/ 177574 w 262930"/>
                <a:gd name="connsiteY2" fmla="*/ 45940 h 156739"/>
                <a:gd name="connsiteX3" fmla="*/ 247153 w 262930"/>
                <a:gd name="connsiteY3" fmla="*/ 54022 h 156739"/>
                <a:gd name="connsiteX4" fmla="*/ 262930 w 262930"/>
                <a:gd name="connsiteY4" fmla="*/ 139672 h 156739"/>
                <a:gd name="connsiteX5" fmla="*/ 198511 w 262930"/>
                <a:gd name="connsiteY5" fmla="*/ 151644 h 156739"/>
                <a:gd name="connsiteX6" fmla="*/ 0 w 262930"/>
                <a:gd name="connsiteY6" fmla="*/ 156739 h 156739"/>
                <a:gd name="connsiteX7" fmla="*/ 0 w 262930"/>
                <a:gd name="connsiteY7" fmla="*/ 0 h 156739"/>
                <a:gd name="connsiteX0" fmla="*/ 0 w 261989"/>
                <a:gd name="connsiteY0" fmla="*/ 0 h 156739"/>
                <a:gd name="connsiteX1" fmla="*/ 172941 w 261989"/>
                <a:gd name="connsiteY1" fmla="*/ 3974 h 156739"/>
                <a:gd name="connsiteX2" fmla="*/ 177574 w 261989"/>
                <a:gd name="connsiteY2" fmla="*/ 45940 h 156739"/>
                <a:gd name="connsiteX3" fmla="*/ 247153 w 261989"/>
                <a:gd name="connsiteY3" fmla="*/ 54022 h 156739"/>
                <a:gd name="connsiteX4" fmla="*/ 261989 w 261989"/>
                <a:gd name="connsiteY4" fmla="*/ 148205 h 156739"/>
                <a:gd name="connsiteX5" fmla="*/ 198511 w 261989"/>
                <a:gd name="connsiteY5" fmla="*/ 151644 h 156739"/>
                <a:gd name="connsiteX6" fmla="*/ 0 w 261989"/>
                <a:gd name="connsiteY6" fmla="*/ 156739 h 156739"/>
                <a:gd name="connsiteX7" fmla="*/ 0 w 261989"/>
                <a:gd name="connsiteY7" fmla="*/ 0 h 156739"/>
                <a:gd name="connsiteX0" fmla="*/ 0 w 261989"/>
                <a:gd name="connsiteY0" fmla="*/ 0 h 156739"/>
                <a:gd name="connsiteX1" fmla="*/ 172941 w 261989"/>
                <a:gd name="connsiteY1" fmla="*/ 3974 h 156739"/>
                <a:gd name="connsiteX2" fmla="*/ 177574 w 261989"/>
                <a:gd name="connsiteY2" fmla="*/ 45940 h 156739"/>
                <a:gd name="connsiteX3" fmla="*/ 257802 w 261989"/>
                <a:gd name="connsiteY3" fmla="*/ 53868 h 156739"/>
                <a:gd name="connsiteX4" fmla="*/ 261989 w 261989"/>
                <a:gd name="connsiteY4" fmla="*/ 148205 h 156739"/>
                <a:gd name="connsiteX5" fmla="*/ 198511 w 261989"/>
                <a:gd name="connsiteY5" fmla="*/ 151644 h 156739"/>
                <a:gd name="connsiteX6" fmla="*/ 0 w 261989"/>
                <a:gd name="connsiteY6" fmla="*/ 156739 h 156739"/>
                <a:gd name="connsiteX7" fmla="*/ 0 w 261989"/>
                <a:gd name="connsiteY7" fmla="*/ 0 h 156739"/>
                <a:gd name="connsiteX0" fmla="*/ 0 w 261989"/>
                <a:gd name="connsiteY0" fmla="*/ 3541 h 160280"/>
                <a:gd name="connsiteX1" fmla="*/ 177092 w 261989"/>
                <a:gd name="connsiteY1" fmla="*/ 0 h 160280"/>
                <a:gd name="connsiteX2" fmla="*/ 177574 w 261989"/>
                <a:gd name="connsiteY2" fmla="*/ 49481 h 160280"/>
                <a:gd name="connsiteX3" fmla="*/ 257802 w 261989"/>
                <a:gd name="connsiteY3" fmla="*/ 57409 h 160280"/>
                <a:gd name="connsiteX4" fmla="*/ 261989 w 261989"/>
                <a:gd name="connsiteY4" fmla="*/ 151746 h 160280"/>
                <a:gd name="connsiteX5" fmla="*/ 198511 w 261989"/>
                <a:gd name="connsiteY5" fmla="*/ 155185 h 160280"/>
                <a:gd name="connsiteX6" fmla="*/ 0 w 261989"/>
                <a:gd name="connsiteY6" fmla="*/ 160280 h 160280"/>
                <a:gd name="connsiteX7" fmla="*/ 0 w 261989"/>
                <a:gd name="connsiteY7" fmla="*/ 3541 h 160280"/>
                <a:gd name="connsiteX0" fmla="*/ 20046 w 261989"/>
                <a:gd name="connsiteY0" fmla="*/ 0 h 169809"/>
                <a:gd name="connsiteX1" fmla="*/ 177092 w 261989"/>
                <a:gd name="connsiteY1" fmla="*/ 9529 h 169809"/>
                <a:gd name="connsiteX2" fmla="*/ 177574 w 261989"/>
                <a:gd name="connsiteY2" fmla="*/ 59010 h 169809"/>
                <a:gd name="connsiteX3" fmla="*/ 257802 w 261989"/>
                <a:gd name="connsiteY3" fmla="*/ 66938 h 169809"/>
                <a:gd name="connsiteX4" fmla="*/ 261989 w 261989"/>
                <a:gd name="connsiteY4" fmla="*/ 161275 h 169809"/>
                <a:gd name="connsiteX5" fmla="*/ 198511 w 261989"/>
                <a:gd name="connsiteY5" fmla="*/ 164714 h 169809"/>
                <a:gd name="connsiteX6" fmla="*/ 0 w 261989"/>
                <a:gd name="connsiteY6" fmla="*/ 169809 h 169809"/>
                <a:gd name="connsiteX7" fmla="*/ 20046 w 261989"/>
                <a:gd name="connsiteY7" fmla="*/ 0 h 169809"/>
                <a:gd name="connsiteX0" fmla="*/ 20046 w 261989"/>
                <a:gd name="connsiteY0" fmla="*/ 6366 h 176175"/>
                <a:gd name="connsiteX1" fmla="*/ 171536 w 261989"/>
                <a:gd name="connsiteY1" fmla="*/ 0 h 176175"/>
                <a:gd name="connsiteX2" fmla="*/ 177574 w 261989"/>
                <a:gd name="connsiteY2" fmla="*/ 65376 h 176175"/>
                <a:gd name="connsiteX3" fmla="*/ 257802 w 261989"/>
                <a:gd name="connsiteY3" fmla="*/ 73304 h 176175"/>
                <a:gd name="connsiteX4" fmla="*/ 261989 w 261989"/>
                <a:gd name="connsiteY4" fmla="*/ 167641 h 176175"/>
                <a:gd name="connsiteX5" fmla="*/ 198511 w 261989"/>
                <a:gd name="connsiteY5" fmla="*/ 171080 h 176175"/>
                <a:gd name="connsiteX6" fmla="*/ 0 w 261989"/>
                <a:gd name="connsiteY6" fmla="*/ 176175 h 176175"/>
                <a:gd name="connsiteX7" fmla="*/ 20046 w 261989"/>
                <a:gd name="connsiteY7" fmla="*/ 6366 h 176175"/>
                <a:gd name="connsiteX0" fmla="*/ 2037 w 243980"/>
                <a:gd name="connsiteY0" fmla="*/ 6366 h 171080"/>
                <a:gd name="connsiteX1" fmla="*/ 153527 w 243980"/>
                <a:gd name="connsiteY1" fmla="*/ 0 h 171080"/>
                <a:gd name="connsiteX2" fmla="*/ 159565 w 243980"/>
                <a:gd name="connsiteY2" fmla="*/ 65376 h 171080"/>
                <a:gd name="connsiteX3" fmla="*/ 239793 w 243980"/>
                <a:gd name="connsiteY3" fmla="*/ 73304 h 171080"/>
                <a:gd name="connsiteX4" fmla="*/ 243980 w 243980"/>
                <a:gd name="connsiteY4" fmla="*/ 167641 h 171080"/>
                <a:gd name="connsiteX5" fmla="*/ 180502 w 243980"/>
                <a:gd name="connsiteY5" fmla="*/ 171080 h 171080"/>
                <a:gd name="connsiteX6" fmla="*/ 0 w 243980"/>
                <a:gd name="connsiteY6" fmla="*/ 169524 h 171080"/>
                <a:gd name="connsiteX7" fmla="*/ 2037 w 243980"/>
                <a:gd name="connsiteY7" fmla="*/ 6366 h 171080"/>
                <a:gd name="connsiteX0" fmla="*/ 2037 w 243980"/>
                <a:gd name="connsiteY0" fmla="*/ 6366 h 171080"/>
                <a:gd name="connsiteX1" fmla="*/ 153527 w 243980"/>
                <a:gd name="connsiteY1" fmla="*/ 0 h 171080"/>
                <a:gd name="connsiteX2" fmla="*/ 159565 w 243980"/>
                <a:gd name="connsiteY2" fmla="*/ 65376 h 171080"/>
                <a:gd name="connsiteX3" fmla="*/ 240580 w 243980"/>
                <a:gd name="connsiteY3" fmla="*/ 54122 h 171080"/>
                <a:gd name="connsiteX4" fmla="*/ 243980 w 243980"/>
                <a:gd name="connsiteY4" fmla="*/ 167641 h 171080"/>
                <a:gd name="connsiteX5" fmla="*/ 180502 w 243980"/>
                <a:gd name="connsiteY5" fmla="*/ 171080 h 171080"/>
                <a:gd name="connsiteX6" fmla="*/ 0 w 243980"/>
                <a:gd name="connsiteY6" fmla="*/ 169524 h 171080"/>
                <a:gd name="connsiteX7" fmla="*/ 2037 w 243980"/>
                <a:gd name="connsiteY7" fmla="*/ 6366 h 171080"/>
                <a:gd name="connsiteX0" fmla="*/ 2037 w 243980"/>
                <a:gd name="connsiteY0" fmla="*/ 6366 h 171080"/>
                <a:gd name="connsiteX1" fmla="*/ 153527 w 243980"/>
                <a:gd name="connsiteY1" fmla="*/ 0 h 171080"/>
                <a:gd name="connsiteX2" fmla="*/ 159565 w 243980"/>
                <a:gd name="connsiteY2" fmla="*/ 65376 h 171080"/>
                <a:gd name="connsiteX3" fmla="*/ 236506 w 243980"/>
                <a:gd name="connsiteY3" fmla="*/ 66962 h 171080"/>
                <a:gd name="connsiteX4" fmla="*/ 243980 w 243980"/>
                <a:gd name="connsiteY4" fmla="*/ 167641 h 171080"/>
                <a:gd name="connsiteX5" fmla="*/ 180502 w 243980"/>
                <a:gd name="connsiteY5" fmla="*/ 171080 h 171080"/>
                <a:gd name="connsiteX6" fmla="*/ 0 w 243980"/>
                <a:gd name="connsiteY6" fmla="*/ 169524 h 171080"/>
                <a:gd name="connsiteX7" fmla="*/ 2037 w 243980"/>
                <a:gd name="connsiteY7" fmla="*/ 6366 h 17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980" h="171080">
                  <a:moveTo>
                    <a:pt x="2037" y="6366"/>
                  </a:moveTo>
                  <a:lnTo>
                    <a:pt x="153527" y="0"/>
                  </a:lnTo>
                  <a:cubicBezTo>
                    <a:pt x="153688" y="16494"/>
                    <a:pt x="159404" y="48882"/>
                    <a:pt x="159565" y="65376"/>
                  </a:cubicBezTo>
                  <a:lnTo>
                    <a:pt x="236506" y="66962"/>
                  </a:lnTo>
                  <a:cubicBezTo>
                    <a:pt x="237639" y="104802"/>
                    <a:pt x="242847" y="129801"/>
                    <a:pt x="243980" y="167641"/>
                  </a:cubicBezTo>
                  <a:lnTo>
                    <a:pt x="180502" y="171080"/>
                  </a:lnTo>
                  <a:lnTo>
                    <a:pt x="0" y="169524"/>
                  </a:lnTo>
                  <a:lnTo>
                    <a:pt x="2037" y="6366"/>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6138099" y="3732483"/>
            <a:ext cx="2348345" cy="214134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7817578" y="2839356"/>
            <a:ext cx="1286665" cy="298406"/>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cxnSpLocks/>
            <a:stCxn id="30" idx="2"/>
            <a:endCxn id="27" idx="7"/>
          </p:cNvCxnSpPr>
          <p:nvPr/>
        </p:nvCxnSpPr>
        <p:spPr>
          <a:xfrm flipH="1">
            <a:off x="8142537" y="3137762"/>
            <a:ext cx="318374" cy="908314"/>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001CD3E5-6FB9-921C-B998-C2CB2B0D1F76}"/>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 SRN</a:t>
                      </a:r>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xmlns="" val="3635851498"/>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14</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57.178 E 33 03.375</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206°/18ft from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EAST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14</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57.172 E 33 03.504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118°/91ft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 EAST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14</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57.139 E 33 03.426</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158°/91ft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NORTH</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57.209 E 33 03.511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rPr>
                        <a:t>029°/82ft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r>
                        <a:rPr lang="nb-NO" sz="1200" b="1" dirty="0">
                          <a:solidFill>
                            <a:schemeClr val="dk1"/>
                          </a:solidFill>
                        </a:rPr>
                        <a:t>HIGH NUMBER OF CIVILIANS IN THE AREA. EXTREME CARE MUST BE TAKEN.</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E9A186D9-3962-8E04-C79E-0E8B4157C11D}"/>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 name="Bilde 2">
            <a:extLst>
              <a:ext uri="{FF2B5EF4-FFF2-40B4-BE49-F238E27FC236}">
                <a16:creationId xmlns:a16="http://schemas.microsoft.com/office/drawing/2014/main" xmlns="" id="{4A9E7702-FC71-C68C-0EC2-BBC226F89566}"/>
              </a:ext>
            </a:extLst>
          </p:cNvPr>
          <p:cNvPicPr>
            <a:picLocks noChangeAspect="1"/>
          </p:cNvPicPr>
          <p:nvPr/>
        </p:nvPicPr>
        <p:blipFill>
          <a:blip r:embed="rId3"/>
          <a:srcRect r="3395"/>
          <a:stretch/>
        </p:blipFill>
        <p:spPr>
          <a:xfrm>
            <a:off x="7941199" y="1906003"/>
            <a:ext cx="7178149" cy="4173600"/>
          </a:xfrm>
          <a:prstGeom prst="rect">
            <a:avLst/>
          </a:prstGeom>
        </p:spPr>
      </p:pic>
      <p:graphicFrame>
        <p:nvGraphicFramePr>
          <p:cNvPr id="256" name="Google Shape;256;p26"/>
          <p:cNvGraphicFramePr/>
          <p:nvPr>
            <p:extLst>
              <p:ext uri="{D42A27DB-BD31-4B8C-83A1-F6EECF244321}">
                <p14:modId xmlns:p14="http://schemas.microsoft.com/office/powerpoint/2010/main" xmlns="" val="1790737162"/>
              </p:ext>
            </p:extLst>
          </p:nvPr>
        </p:nvGraphicFramePr>
        <p:xfrm>
          <a:off x="1" y="0"/>
          <a:ext cx="15119347" cy="10696535"/>
        </p:xfrm>
        <a:graphic>
          <a:graphicData uri="http://schemas.openxmlformats.org/drawingml/2006/table">
            <a:tbl>
              <a:tblPr>
                <a:noFill/>
                <a:tableStyleId>{AE7EAA58-4EDA-4114-B047-75ABB572CC32}</a:tableStyleId>
              </a:tblPr>
              <a:tblGrid>
                <a:gridCol w="2459368">
                  <a:extLst>
                    <a:ext uri="{9D8B030D-6E8A-4147-A177-3AD203B41FA5}">
                      <a16:colId xmlns:a16="http://schemas.microsoft.com/office/drawing/2014/main" xmlns="" val="20000"/>
                    </a:ext>
                  </a:extLst>
                </a:gridCol>
                <a:gridCol w="6658888">
                  <a:extLst>
                    <a:ext uri="{9D8B030D-6E8A-4147-A177-3AD203B41FA5}">
                      <a16:colId xmlns:a16="http://schemas.microsoft.com/office/drawing/2014/main" xmlns="" val="20001"/>
                    </a:ext>
                  </a:extLst>
                </a:gridCol>
                <a:gridCol w="2242903">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MINISTRY OF FOREIGN AFFAIRS</a:t>
                      </a:r>
                      <a:r>
                        <a:rPr lang="fr" sz="2000" b="1" dirty="0"/>
                        <a:t>, SRN</a:t>
                      </a:r>
                      <a:endParaRPr sz="20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SRNTGT014   CATCODE: 11</a:t>
                      </a:r>
                    </a:p>
                    <a:p>
                      <a:pPr marL="0" lvl="0" indent="0" algn="l" rtl="0">
                        <a:spcBef>
                          <a:spcPts val="0"/>
                        </a:spcBef>
                        <a:spcAft>
                          <a:spcPts val="0"/>
                        </a:spcAft>
                        <a:buNone/>
                      </a:pPr>
                      <a:r>
                        <a:rPr lang="pt-BR" sz="1500" b="1" dirty="0"/>
                        <a:t>MIDB GEO: N 68 57.182 E 033 03.448</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xmlns=""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C8778B02-6D7D-D475-8018-3C2AAFAE6C03}"/>
              </a:ext>
            </a:extLst>
          </p:cNvPr>
          <p:cNvSpPr/>
          <p:nvPr/>
        </p:nvSpPr>
        <p:spPr>
          <a:xfrm>
            <a:off x="10274281" y="85352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43</TotalTime>
  <Words>2468</Words>
  <Application>Microsoft Office PowerPoint</Application>
  <PresentationFormat>Egendefinert</PresentationFormat>
  <Paragraphs>521</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SRNTGT014  MINISTRY OF INTERNAL AFFAIRS,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SRNTGT014 Ministry Of Internal Affairs</dc:title>
  <dc:subject>SRNTGT014 Ministry Of Internal Affairs</dc:subject>
  <dc:creator>132nd Virtual Wing;VIS</dc:creator>
  <cp:lastModifiedBy>Frode Nakken</cp:lastModifiedBy>
  <cp:revision>2</cp:revision>
  <dcterms:created xsi:type="dcterms:W3CDTF">2025-01-10T13:45:26Z</dcterms:created>
  <dcterms:modified xsi:type="dcterms:W3CDTF">2025-02-27T19:02:36Z</dcterms:modified>
</cp:coreProperties>
</file>